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84" r:id="rId6"/>
    <p:sldId id="257" r:id="rId7"/>
    <p:sldId id="268" r:id="rId8"/>
    <p:sldId id="292" r:id="rId9"/>
    <p:sldId id="262" r:id="rId10"/>
    <p:sldId id="264" r:id="rId11"/>
    <p:sldId id="263" r:id="rId12"/>
    <p:sldId id="260" r:id="rId13"/>
    <p:sldId id="283" r:id="rId14"/>
    <p:sldId id="258" r:id="rId15"/>
    <p:sldId id="285" r:id="rId16"/>
    <p:sldId id="288" r:id="rId17"/>
    <p:sldId id="287" r:id="rId18"/>
    <p:sldId id="290" r:id="rId19"/>
    <p:sldId id="267" r:id="rId20"/>
    <p:sldId id="269"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17" autoAdjust="0"/>
  </p:normalViewPr>
  <p:slideViewPr>
    <p:cSldViewPr snapToGrid="0">
      <p:cViewPr varScale="1">
        <p:scale>
          <a:sx n="69" d="100"/>
          <a:sy n="69" d="100"/>
        </p:scale>
        <p:origin x="78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F3AA588-D935-4316-8F60-7030F7221691}" type="datetime1">
              <a:rPr lang="en-GB" smtClean="0"/>
              <a:t>05/11/2023</a:t>
            </a:fld>
            <a:endParaRPr lang="en-GB"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0AC623C-86E0-4A85-83FB-F4A716956FD4}" type="slidenum">
              <a:rPr lang="en-GB" smtClean="0"/>
              <a:t>‹#›</a:t>
            </a:fld>
            <a:endParaRPr lang="en-GB"/>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B4B90-5A51-4008-B8B1-FF1256259E7D}" type="datetime1">
              <a:rPr lang="en-GB" smtClean="0"/>
              <a:pPr/>
              <a:t>05/11/2023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37D7554-D10C-4E29-B8E6-BB7111FA614F}" type="slidenum">
              <a:rPr lang="en-GB" noProof="0" smtClean="0"/>
              <a:t>‹#›</a:t>
            </a:fld>
            <a:endParaRPr lang="en-GB" noProof="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a:t>
            </a:fld>
            <a:endParaRPr lang="en-GB"/>
          </a:p>
        </p:txBody>
      </p:sp>
    </p:spTree>
    <p:extLst>
      <p:ext uri="{BB962C8B-B14F-4D97-AF65-F5344CB8AC3E}">
        <p14:creationId xmlns:p14="http://schemas.microsoft.com/office/powerpoint/2010/main" val="179476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C37D7554-D10C-4E29-B8E6-BB7111FA614F}" type="slidenum">
              <a:rPr lang="en-GB" smtClean="0"/>
              <a:t>10</a:t>
            </a:fld>
            <a:endParaRPr lang="en-GB"/>
          </a:p>
        </p:txBody>
      </p:sp>
    </p:spTree>
    <p:extLst>
      <p:ext uri="{BB962C8B-B14F-4D97-AF65-F5344CB8AC3E}">
        <p14:creationId xmlns:p14="http://schemas.microsoft.com/office/powerpoint/2010/main" val="426866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11</a:t>
            </a:fld>
            <a:endParaRPr lang="en-GB"/>
          </a:p>
        </p:txBody>
      </p:sp>
    </p:spTree>
    <p:extLst>
      <p:ext uri="{BB962C8B-B14F-4D97-AF65-F5344CB8AC3E}">
        <p14:creationId xmlns:p14="http://schemas.microsoft.com/office/powerpoint/2010/main" val="412196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12</a:t>
            </a:fld>
            <a:endParaRPr lang="en-GB"/>
          </a:p>
        </p:txBody>
      </p:sp>
    </p:spTree>
    <p:extLst>
      <p:ext uri="{BB962C8B-B14F-4D97-AF65-F5344CB8AC3E}">
        <p14:creationId xmlns:p14="http://schemas.microsoft.com/office/powerpoint/2010/main" val="351736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C37D7554-D10C-4E29-B8E6-BB7111FA614F}" type="slidenum">
              <a:rPr lang="en-GB" smtClean="0"/>
              <a:t>13</a:t>
            </a:fld>
            <a:endParaRPr lang="en-GB"/>
          </a:p>
        </p:txBody>
      </p:sp>
    </p:spTree>
    <p:extLst>
      <p:ext uri="{BB962C8B-B14F-4D97-AF65-F5344CB8AC3E}">
        <p14:creationId xmlns:p14="http://schemas.microsoft.com/office/powerpoint/2010/main" val="264925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C37D7554-D10C-4E29-B8E6-BB7111FA614F}" type="slidenum">
              <a:rPr lang="en-GB" smtClean="0"/>
              <a:t>14</a:t>
            </a:fld>
            <a:endParaRPr lang="en-GB"/>
          </a:p>
        </p:txBody>
      </p:sp>
    </p:spTree>
    <p:extLst>
      <p:ext uri="{BB962C8B-B14F-4D97-AF65-F5344CB8AC3E}">
        <p14:creationId xmlns:p14="http://schemas.microsoft.com/office/powerpoint/2010/main" val="233133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15</a:t>
            </a:fld>
            <a:endParaRPr lang="en-GB"/>
          </a:p>
        </p:txBody>
      </p:sp>
    </p:spTree>
    <p:extLst>
      <p:ext uri="{BB962C8B-B14F-4D97-AF65-F5344CB8AC3E}">
        <p14:creationId xmlns:p14="http://schemas.microsoft.com/office/powerpoint/2010/main" val="2294078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16</a:t>
            </a:fld>
            <a:endParaRPr lang="en-GB"/>
          </a:p>
        </p:txBody>
      </p:sp>
    </p:spTree>
    <p:extLst>
      <p:ext uri="{BB962C8B-B14F-4D97-AF65-F5344CB8AC3E}">
        <p14:creationId xmlns:p14="http://schemas.microsoft.com/office/powerpoint/2010/main" val="1263166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17</a:t>
            </a:fld>
            <a:endParaRPr lang="en-GB"/>
          </a:p>
        </p:txBody>
      </p:sp>
    </p:spTree>
    <p:extLst>
      <p:ext uri="{BB962C8B-B14F-4D97-AF65-F5344CB8AC3E}">
        <p14:creationId xmlns:p14="http://schemas.microsoft.com/office/powerpoint/2010/main" val="143629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sz="900" b="0" kern="1200" cap="all" spc="150" baseline="0" noProof="0" dirty="0">
              <a:solidFill>
                <a:schemeClr val="bg1"/>
              </a:solidFill>
              <a:latin typeface="Univers Light" panose="020B0403020202020204" pitchFamily="34" charset="0"/>
              <a:ea typeface="+mn-ea"/>
              <a:cs typeface="+mn-cs"/>
            </a:endParaRPr>
          </a:p>
        </p:txBody>
      </p:sp>
      <p:sp>
        <p:nvSpPr>
          <p:cNvPr id="4" name="Slide Number Placeholder 3"/>
          <p:cNvSpPr>
            <a:spLocks noGrp="1"/>
          </p:cNvSpPr>
          <p:nvPr>
            <p:ph type="sldNum" sz="quarter" idx="5"/>
          </p:nvPr>
        </p:nvSpPr>
        <p:spPr/>
        <p:txBody>
          <a:bodyPr rtlCol="0"/>
          <a:lstStyle/>
          <a:p>
            <a:pPr rtl="0"/>
            <a:fld id="{C37D7554-D10C-4E29-B8E6-BB7111FA614F}" type="slidenum">
              <a:rPr lang="en-GB" smtClean="0"/>
              <a:t>2</a:t>
            </a:fld>
            <a:endParaRPr lang="en-GB"/>
          </a:p>
        </p:txBody>
      </p:sp>
    </p:spTree>
    <p:extLst>
      <p:ext uri="{BB962C8B-B14F-4D97-AF65-F5344CB8AC3E}">
        <p14:creationId xmlns:p14="http://schemas.microsoft.com/office/powerpoint/2010/main" val="135090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C37D7554-D10C-4E29-B8E6-BB7111FA614F}" type="slidenum">
              <a:rPr lang="en-GB" smtClean="0"/>
              <a:t>3</a:t>
            </a:fld>
            <a:endParaRPr lang="en-GB"/>
          </a:p>
        </p:txBody>
      </p:sp>
    </p:spTree>
    <p:extLst>
      <p:ext uri="{BB962C8B-B14F-4D97-AF65-F5344CB8AC3E}">
        <p14:creationId xmlns:p14="http://schemas.microsoft.com/office/powerpoint/2010/main" val="224883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4</a:t>
            </a:fld>
            <a:endParaRPr lang="en-GB"/>
          </a:p>
        </p:txBody>
      </p:sp>
    </p:spTree>
    <p:extLst>
      <p:ext uri="{BB962C8B-B14F-4D97-AF65-F5344CB8AC3E}">
        <p14:creationId xmlns:p14="http://schemas.microsoft.com/office/powerpoint/2010/main" val="96895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5</a:t>
            </a:fld>
            <a:endParaRPr lang="en-GB"/>
          </a:p>
        </p:txBody>
      </p:sp>
    </p:spTree>
    <p:extLst>
      <p:ext uri="{BB962C8B-B14F-4D97-AF65-F5344CB8AC3E}">
        <p14:creationId xmlns:p14="http://schemas.microsoft.com/office/powerpoint/2010/main" val="318720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6</a:t>
            </a:fld>
            <a:endParaRPr lang="en-GB"/>
          </a:p>
        </p:txBody>
      </p:sp>
    </p:spTree>
    <p:extLst>
      <p:ext uri="{BB962C8B-B14F-4D97-AF65-F5344CB8AC3E}">
        <p14:creationId xmlns:p14="http://schemas.microsoft.com/office/powerpoint/2010/main" val="6068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7</a:t>
            </a:fld>
            <a:endParaRPr lang="en-GB"/>
          </a:p>
        </p:txBody>
      </p:sp>
    </p:spTree>
    <p:extLst>
      <p:ext uri="{BB962C8B-B14F-4D97-AF65-F5344CB8AC3E}">
        <p14:creationId xmlns:p14="http://schemas.microsoft.com/office/powerpoint/2010/main" val="242807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8</a:t>
            </a:fld>
            <a:endParaRPr lang="en-GB"/>
          </a:p>
        </p:txBody>
      </p:sp>
    </p:spTree>
    <p:extLst>
      <p:ext uri="{BB962C8B-B14F-4D97-AF65-F5344CB8AC3E}">
        <p14:creationId xmlns:p14="http://schemas.microsoft.com/office/powerpoint/2010/main" val="92036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C37D7554-D10C-4E29-B8E6-BB7111FA614F}" type="slidenum">
              <a:rPr lang="en-GB" smtClean="0"/>
              <a:t>9</a:t>
            </a:fld>
            <a:endParaRPr lang="en-GB"/>
          </a:p>
        </p:txBody>
      </p:sp>
    </p:spTree>
    <p:extLst>
      <p:ext uri="{BB962C8B-B14F-4D97-AF65-F5344CB8AC3E}">
        <p14:creationId xmlns:p14="http://schemas.microsoft.com/office/powerpoint/2010/main" val="125718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rtlCol="0"/>
          <a:lstStyle>
            <a:lvl1pPr marL="0" indent="0" algn="ctr">
              <a:buNone/>
              <a:defRPr/>
            </a:lvl1pPr>
          </a:lstStyle>
          <a:p>
            <a:pPr rtl="0"/>
            <a:r>
              <a:rPr lang="en-GB" noProof="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rtlCol="0"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rtl="0"/>
            <a:r>
              <a:rPr lang="en-GB" noProof="0"/>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rtlCol="0" anchor="ctr"/>
          <a:lstStyle>
            <a:lvl1pPr marL="0" indent="0">
              <a:lnSpc>
                <a:spcPct val="80000"/>
              </a:lnSpc>
              <a:spcBef>
                <a:spcPts val="0"/>
              </a:spcBef>
              <a:buNone/>
              <a:defRPr sz="1600" cap="all" spc="100" baseline="0">
                <a:solidFill>
                  <a:schemeClr val="accent1"/>
                </a:solidFill>
                <a:latin typeface="+mn-lt"/>
              </a:defRPr>
            </a:lvl1pPr>
          </a:lstStyle>
          <a:p>
            <a:pPr lvl="0" rtl="0"/>
            <a:r>
              <a:rPr lang="en-GB" noProof="0"/>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rtlCol="0" anchor="ctr"/>
          <a:lstStyle>
            <a:lvl1pPr>
              <a:lnSpc>
                <a:spcPct val="80000"/>
              </a:lnSpc>
              <a:defRPr sz="5000" spc="100" baseline="0">
                <a:solidFill>
                  <a:schemeClr val="accent5">
                    <a:lumMod val="20000"/>
                    <a:lumOff val="80000"/>
                  </a:schemeClr>
                </a:solidFill>
              </a:defRPr>
            </a:lvl1pPr>
          </a:lstStyle>
          <a:p>
            <a:pPr rtl="0"/>
            <a:r>
              <a:rPr lang="en-GB" noProof="0"/>
              <a:t>Click to add title</a:t>
            </a:r>
          </a:p>
        </p:txBody>
      </p:sp>
    </p:spTree>
    <p:extLst>
      <p:ext uri="{BB962C8B-B14F-4D97-AF65-F5344CB8AC3E}">
        <p14:creationId xmlns:p14="http://schemas.microsoft.com/office/powerpoint/2010/main" val="2167580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rtlCol="0"/>
          <a:lstStyle/>
          <a:p>
            <a:pPr rtl="0"/>
            <a:r>
              <a:rPr lang="en-GB" noProof="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rtlCol="0"/>
          <a:lstStyle/>
          <a:p>
            <a:pPr rtl="0"/>
            <a:fld id="{18D65601-5AE2-46FC-B138-694DDD2B510D}" type="slidenum">
              <a:rPr lang="en-GB" noProof="0" smtClean="0"/>
              <a:t>‹#›</a:t>
            </a:fld>
            <a:endParaRPr lang="en-GB" noProof="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rtlCol="0"/>
          <a:lstStyle>
            <a:lvl1pPr marL="0" indent="0">
              <a:lnSpc>
                <a:spcPct val="150000"/>
              </a:lnSpc>
              <a:spcBef>
                <a:spcPts val="0"/>
              </a:spcBef>
              <a:spcAft>
                <a:spcPts val="1200"/>
              </a:spcAft>
              <a:buNone/>
              <a:defRPr sz="1400" spc="100" baseline="0">
                <a:solidFill>
                  <a:schemeClr val="accent1"/>
                </a:solidFill>
              </a:defRPr>
            </a:lvl1pPr>
          </a:lstStyle>
          <a:p>
            <a:pPr lvl="0" rtl="0"/>
            <a:r>
              <a:rPr lang="en-GB" noProof="0"/>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rtlCol="0"/>
          <a:lstStyle>
            <a:lvl1pPr marL="0" indent="0">
              <a:lnSpc>
                <a:spcPct val="150000"/>
              </a:lnSpc>
              <a:spcBef>
                <a:spcPts val="0"/>
              </a:spcBef>
              <a:spcAft>
                <a:spcPts val="1200"/>
              </a:spcAft>
              <a:buNone/>
              <a:defRPr sz="1400" spc="100" baseline="0">
                <a:solidFill>
                  <a:schemeClr val="accent1"/>
                </a:solidFill>
              </a:defRPr>
            </a:lvl1pPr>
          </a:lstStyle>
          <a:p>
            <a:pPr lvl="0" rtl="0"/>
            <a:r>
              <a:rPr lang="en-GB" noProof="0"/>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rtlCol="0" anchor="ctr"/>
          <a:lstStyle>
            <a:lvl1pPr>
              <a:lnSpc>
                <a:spcPct val="125000"/>
              </a:lnSpc>
              <a:defRPr lang="en-US" sz="2400" spc="100" baseline="0">
                <a:solidFill>
                  <a:schemeClr val="accent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998323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rtlCol="0"/>
          <a:lstStyle/>
          <a:p>
            <a:pPr rtl="0"/>
            <a:r>
              <a:rPr lang="en-GB" noProof="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rtlCol="0"/>
          <a:lstStyle/>
          <a:p>
            <a:pPr rtl="0"/>
            <a:r>
              <a:rPr lang="en-GB" noProof="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rtlCol="0"/>
          <a:lstStyle/>
          <a:p>
            <a:pPr rtl="0"/>
            <a:fld id="{18D65601-5AE2-46FC-B138-694DDD2B510D}" type="slidenum">
              <a:rPr lang="en-GB" noProof="0" smtClean="0"/>
              <a:t>‹#›</a:t>
            </a:fld>
            <a:endParaRPr lang="en-GB" noProof="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rtlCol="0"/>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n-GB" noProof="0"/>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rtlCol="0" anchor="ctr"/>
          <a:lstStyle>
            <a:lvl1pPr marL="0" indent="0" algn="ctr">
              <a:buNone/>
              <a:defRPr sz="2000" cap="all" spc="100" baseline="0">
                <a:solidFill>
                  <a:schemeClr val="accent5">
                    <a:lumMod val="50000"/>
                  </a:schemeClr>
                </a:solidFill>
                <a:latin typeface="+mj-lt"/>
              </a:defRPr>
            </a:lvl1pPr>
          </a:lstStyle>
          <a:p>
            <a:pPr lvl="0" rtl="0"/>
            <a:r>
              <a:rPr lang="en-GB" noProof="0"/>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rtlCol="0" anchor="ctr"/>
          <a:lstStyle>
            <a:lvl1pPr marL="0" indent="0" algn="ctr">
              <a:buNone/>
              <a:defRPr sz="2000" cap="all" spc="100" baseline="0">
                <a:solidFill>
                  <a:schemeClr val="accent5">
                    <a:lumMod val="50000"/>
                  </a:schemeClr>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rtlCol="0"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rtl="0"/>
            <a:r>
              <a:rPr lang="en-GB" noProof="0"/>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rtlCol="0"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rtlCol="0"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rtlCol="0"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rtlCol="0"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rtl="0"/>
            <a:r>
              <a:rPr lang="en-GB" noProof="0"/>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rtlCol="0" anchor="ctr"/>
          <a:lstStyle>
            <a:lvl1pPr algn="r">
              <a:lnSpc>
                <a:spcPct val="125000"/>
              </a:lnSpc>
              <a:defRPr lang="en-US" sz="2400" spc="100" baseline="0">
                <a:solidFill>
                  <a:schemeClr val="accent1"/>
                </a:solidFill>
                <a:ea typeface="+mn-ea"/>
                <a:cs typeface="+mn-cs"/>
              </a:defRPr>
            </a:lvl1pPr>
          </a:lstStyle>
          <a:p>
            <a:pPr marL="0" lvl="0" indent="0" algn="r"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392770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rtlCol="0"/>
          <a:lstStyle>
            <a:lvl1pPr marL="0" indent="0">
              <a:lnSpc>
                <a:spcPct val="150000"/>
              </a:lnSpc>
              <a:spcBef>
                <a:spcPts val="0"/>
              </a:spcBef>
              <a:spcAft>
                <a:spcPts val="1200"/>
              </a:spcAft>
              <a:buNone/>
              <a:defRPr sz="1400" spc="100" baseline="0">
                <a:solidFill>
                  <a:schemeClr val="accent1"/>
                </a:solidFill>
              </a:defRPr>
            </a:lvl1pPr>
          </a:lstStyle>
          <a:p>
            <a:pPr lvl="0" rtl="0"/>
            <a:r>
              <a:rPr lang="en-GB" noProof="0"/>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rtlCol="0"/>
          <a:lstStyle>
            <a:lvl1pPr algn="l">
              <a:defRPr>
                <a:solidFill>
                  <a:schemeClr val="accent6">
                    <a:lumMod val="75000"/>
                  </a:schemeClr>
                </a:solidFill>
              </a:defRPr>
            </a:lvl1pPr>
          </a:lstStyle>
          <a:p>
            <a:pPr rtl="0"/>
            <a:r>
              <a:rPr lang="en-GB" noProof="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rtlCol="0"/>
          <a:lstStyle>
            <a:lvl1pPr>
              <a:defRPr>
                <a:solidFill>
                  <a:schemeClr val="accent6">
                    <a:lumMod val="75000"/>
                  </a:schemeClr>
                </a:solidFill>
              </a:defRPr>
            </a:lvl1pPr>
          </a:lstStyle>
          <a:p>
            <a:pPr rtl="0"/>
            <a:fld id="{18D65601-5AE2-46FC-B138-694DDD2B510D}"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rtlCol="0" anchor="ctr"/>
          <a:lstStyle>
            <a:lvl1pPr>
              <a:lnSpc>
                <a:spcPct val="125000"/>
              </a:lnSpc>
              <a:defRPr lang="en-US" sz="2400" spc="100" baseline="0">
                <a:solidFill>
                  <a:schemeClr val="accent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366273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rtlCol="0"/>
          <a:lstStyle>
            <a:lvl1pPr>
              <a:defRPr>
                <a:solidFill>
                  <a:schemeClr val="accent1"/>
                </a:solidFill>
              </a:defRPr>
            </a:lvl1pPr>
          </a:lstStyle>
          <a:p>
            <a:pPr rtl="0"/>
            <a:r>
              <a:rPr lang="en-GB" noProof="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rtlCol="0"/>
          <a:lstStyle>
            <a:lvl1pPr>
              <a:defRPr>
                <a:solidFill>
                  <a:schemeClr val="accent1"/>
                </a:solidFill>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rtlCol="0"/>
          <a:lstStyle>
            <a:lvl1pPr>
              <a:defRPr>
                <a:solidFill>
                  <a:schemeClr val="bg1"/>
                </a:solidFill>
              </a:defRPr>
            </a:lvl1pPr>
          </a:lstStyle>
          <a:p>
            <a:pPr rtl="0"/>
            <a:fld id="{18D65601-5AE2-46FC-B138-694DDD2B510D}" type="slidenum">
              <a:rPr lang="en-GB" noProof="0" smtClean="0"/>
              <a:pPr/>
              <a:t>‹#›</a:t>
            </a:fld>
            <a:endParaRPr lang="en-GB" noProof="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rtlCol="0" anchor="ctr"/>
          <a:lstStyle>
            <a:lvl1pPr marL="0" indent="0">
              <a:lnSpc>
                <a:spcPct val="150000"/>
              </a:lnSpc>
              <a:spcBef>
                <a:spcPts val="0"/>
              </a:spcBef>
              <a:spcAft>
                <a:spcPts val="0"/>
              </a:spcAft>
              <a:buNone/>
              <a:defRPr sz="1400" spc="100" baseline="0"/>
            </a:lvl1pPr>
          </a:lstStyle>
          <a:p>
            <a:pPr lvl="0" rtl="0"/>
            <a:r>
              <a:rPr lang="en-GB" noProof="0"/>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rtlCol="0" anchor="ctr"/>
          <a:lstStyle>
            <a:lvl1pPr algn="l">
              <a:lnSpc>
                <a:spcPct val="100000"/>
              </a:lnSpc>
              <a:defRPr lang="en-US" sz="2400" spc="100" baseline="0">
                <a:solidFill>
                  <a:schemeClr val="accent1"/>
                </a:solidFill>
                <a:ea typeface="+mn-ea"/>
                <a:cs typeface="+mn-cs"/>
              </a:defRPr>
            </a:lvl1pPr>
          </a:lstStyle>
          <a:p>
            <a:pPr marL="0" lvl="0" indent="0" rtl="0">
              <a:lnSpc>
                <a:spcPct val="80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232789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rtlCol="0">
            <a:noAutofit/>
          </a:bodyPr>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rtlCol="0"/>
          <a:lstStyle>
            <a:lvl1pPr algn="l">
              <a:defRPr>
                <a:solidFill>
                  <a:schemeClr val="accent6">
                    <a:lumMod val="75000"/>
                  </a:schemeClr>
                </a:solidFill>
              </a:defRPr>
            </a:lvl1pPr>
          </a:lstStyle>
          <a:p>
            <a:pPr rtl="0"/>
            <a:r>
              <a:rPr lang="en-GB" noProof="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rtlCol="0"/>
          <a:lstStyle>
            <a:lvl1pPr>
              <a:defRPr>
                <a:solidFill>
                  <a:schemeClr val="accent6">
                    <a:lumMod val="75000"/>
                  </a:schemeClr>
                </a:solidFill>
              </a:defRPr>
            </a:lvl1pPr>
          </a:lstStyle>
          <a:p>
            <a:pPr rtl="0"/>
            <a:fld id="{18D65601-5AE2-46FC-B138-694DDD2B510D}" type="slidenum">
              <a:rPr lang="en-GB" noProof="0" smtClean="0"/>
              <a:pPr/>
              <a:t>‹#›</a:t>
            </a:fld>
            <a:endParaRPr lang="en-GB" noProof="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rtlCol="0"/>
          <a:lstStyle>
            <a:lvl1pPr marL="0" indent="0">
              <a:lnSpc>
                <a:spcPct val="150000"/>
              </a:lnSpc>
              <a:spcBef>
                <a:spcPts val="0"/>
              </a:spcBef>
              <a:spcAft>
                <a:spcPts val="1200"/>
              </a:spcAft>
              <a:buNone/>
              <a:defRPr sz="1400" spc="100" baseline="0">
                <a:solidFill>
                  <a:schemeClr val="bg1"/>
                </a:solidFill>
              </a:defRPr>
            </a:lvl1pPr>
          </a:lstStyle>
          <a:p>
            <a:pPr lvl="0" rtl="0"/>
            <a:r>
              <a:rPr lang="en-GB" noProof="0"/>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rtlCol="0" anchor="ctr"/>
          <a:lstStyle>
            <a:lvl1pPr>
              <a:lnSpc>
                <a:spcPct val="100000"/>
              </a:lnSpc>
              <a:defRPr lang="en-US" sz="2400" spc="100" baseline="0">
                <a:solidFill>
                  <a:schemeClr val="bg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329145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rtlCol="0"/>
          <a:lstStyle/>
          <a:p>
            <a:pPr rtl="0"/>
            <a:r>
              <a:rPr lang="en-GB" noProof="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rtlCol="0"/>
          <a:lstStyle/>
          <a:p>
            <a:pPr rtl="0"/>
            <a:fld id="{18D65601-5AE2-46FC-B138-694DDD2B510D}" type="slidenum">
              <a:rPr lang="en-GB" noProof="0" smtClean="0"/>
              <a:t>‹#›</a:t>
            </a:fld>
            <a:endParaRPr lang="en-GB" noProof="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rtlCol="0"/>
          <a:lstStyle>
            <a:lvl1pPr marL="0" indent="0">
              <a:lnSpc>
                <a:spcPct val="125000"/>
              </a:lnSpc>
              <a:spcBef>
                <a:spcPts val="0"/>
              </a:spcBef>
              <a:spcAft>
                <a:spcPts val="1200"/>
              </a:spcAft>
              <a:buNone/>
              <a:defRPr sz="1400" spc="100" baseline="0">
                <a:solidFill>
                  <a:schemeClr val="accent1"/>
                </a:solidFill>
              </a:defRPr>
            </a:lvl1pPr>
          </a:lstStyle>
          <a:p>
            <a:pPr lvl="0" rtl="0"/>
            <a:r>
              <a:rPr lang="en-GB" noProof="0"/>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rtlCol="0" anchor="ctr"/>
          <a:lstStyle>
            <a:lvl1pPr>
              <a:lnSpc>
                <a:spcPct val="125000"/>
              </a:lnSpc>
              <a:defRPr lang="en-US" sz="2400" spc="100" baseline="0">
                <a:solidFill>
                  <a:schemeClr val="accent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290101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rtlCol="0"/>
          <a:lstStyle/>
          <a:p>
            <a:pPr rtl="0"/>
            <a:r>
              <a:rPr lang="en-GB" noProof="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rtlCol="0"/>
          <a:lstStyle/>
          <a:p>
            <a:pPr rtl="0"/>
            <a:r>
              <a:rPr lang="en-GB" noProof="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rtlCol="0"/>
          <a:lstStyle/>
          <a:p>
            <a:pPr rtl="0"/>
            <a:fld id="{18D65601-5AE2-46FC-B138-694DDD2B510D}" type="slidenum">
              <a:rPr lang="en-GB" noProof="0" smtClean="0"/>
              <a:t>‹#›</a:t>
            </a:fld>
            <a:endParaRPr lang="en-GB" noProof="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rtlCol="0"/>
          <a:lstStyle>
            <a:lvl1pPr marL="0" indent="0">
              <a:lnSpc>
                <a:spcPct val="100000"/>
              </a:lnSpc>
              <a:spcBef>
                <a:spcPts val="0"/>
              </a:spcBef>
              <a:spcAft>
                <a:spcPts val="1200"/>
              </a:spcAft>
              <a:buNone/>
              <a:defRPr sz="1400" spc="100" baseline="0"/>
            </a:lvl1pPr>
          </a:lstStyle>
          <a:p>
            <a:pPr lvl="0" rtl="0"/>
            <a:r>
              <a:rPr lang="en-GB" noProof="0"/>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rtlCol="0" anchor="ctr"/>
          <a:lstStyle>
            <a:lvl1pPr>
              <a:defRPr lang="en-US" sz="2400" spc="100" baseline="0">
                <a:solidFill>
                  <a:schemeClr val="accent1"/>
                </a:solidFill>
                <a:ea typeface="+mn-ea"/>
                <a:cs typeface="+mn-cs"/>
              </a:defRPr>
            </a:lvl1pPr>
          </a:lstStyle>
          <a:p>
            <a:pPr marL="0" lvl="0" indent="0" rtl="0">
              <a:lnSpc>
                <a:spcPct val="80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78368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rtlCol="0"/>
          <a:lstStyle>
            <a:lvl1pPr marL="0" indent="0" algn="ctr">
              <a:buNone/>
              <a:defRPr/>
            </a:lvl1pPr>
          </a:lstStyle>
          <a:p>
            <a:pPr rtl="0"/>
            <a:r>
              <a:rPr lang="en-GB" noProof="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rtlCol="0"/>
          <a:lstStyle>
            <a:lvl1pPr>
              <a:defRPr>
                <a:solidFill>
                  <a:schemeClr val="accent5">
                    <a:lumMod val="20000"/>
                    <a:lumOff val="80000"/>
                  </a:schemeClr>
                </a:solidFill>
              </a:defRPr>
            </a:lvl1pPr>
          </a:lstStyle>
          <a:p>
            <a:pPr rtl="0"/>
            <a:r>
              <a:rPr lang="en-GB" noProof="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rtlCol="0"/>
          <a:lstStyle>
            <a:lvl1pPr algn="l">
              <a:defRPr>
                <a:solidFill>
                  <a:schemeClr val="accent6">
                    <a:lumMod val="75000"/>
                  </a:schemeClr>
                </a:solidFill>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rtlCol="0"/>
          <a:lstStyle>
            <a:lvl1pPr>
              <a:defRPr>
                <a:solidFill>
                  <a:schemeClr val="accent6">
                    <a:lumMod val="75000"/>
                  </a:schemeClr>
                </a:solidFill>
              </a:defRPr>
            </a:lvl1pPr>
          </a:lstStyle>
          <a:p>
            <a:pPr rtl="0"/>
            <a:fld id="{18D65601-5AE2-46FC-B138-694DDD2B510D}" type="slidenum">
              <a:rPr lang="en-GB" noProof="0" smtClean="0"/>
              <a:pPr/>
              <a:t>‹#›</a:t>
            </a:fld>
            <a:endParaRPr lang="en-GB" noProof="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rtlCol="0" anchor="ctr"/>
          <a:lstStyle>
            <a:lvl1pPr marL="0" indent="0">
              <a:lnSpc>
                <a:spcPct val="80000"/>
              </a:lnSpc>
              <a:spcBef>
                <a:spcPts val="0"/>
              </a:spcBef>
              <a:buNone/>
              <a:defRPr sz="1600" b="1" spc="100" baseline="0">
                <a:solidFill>
                  <a:schemeClr val="accent1"/>
                </a:solidFill>
                <a:latin typeface="+mj-lt"/>
              </a:defRPr>
            </a:lvl1pPr>
          </a:lstStyle>
          <a:p>
            <a:pPr lvl="0" rtl="0"/>
            <a:r>
              <a:rPr lang="en-GB" noProof="0"/>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rtlCol="0"/>
          <a:lstStyle>
            <a:lvl1pPr marL="0" indent="0">
              <a:lnSpc>
                <a:spcPct val="150000"/>
              </a:lnSpc>
              <a:spcBef>
                <a:spcPts val="0"/>
              </a:spcBef>
              <a:spcAft>
                <a:spcPts val="1000"/>
              </a:spcAft>
              <a:buNone/>
              <a:defRPr sz="1400" spc="100" baseline="0"/>
            </a:lvl1pPr>
          </a:lstStyle>
          <a:p>
            <a:pPr lvl="0" rtl="0"/>
            <a:r>
              <a:rPr lang="en-GB" noProof="0"/>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rtlCol="0" anchor="ctr"/>
          <a:lstStyle>
            <a:lvl1pPr algn="r">
              <a:defRPr lang="en-US" sz="2400" spc="100" baseline="0">
                <a:solidFill>
                  <a:schemeClr val="accent1"/>
                </a:solidFill>
                <a:ea typeface="+mn-ea"/>
                <a:cs typeface="+mn-cs"/>
              </a:defRPr>
            </a:lvl1pPr>
          </a:lstStyle>
          <a:p>
            <a:pPr marL="0" lvl="0" indent="0" algn="r" rtl="0">
              <a:lnSpc>
                <a:spcPct val="80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22348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rtlCol="0" anchor="ctr"/>
          <a:lstStyle>
            <a:lvl1pPr>
              <a:defRPr lang="en-US" sz="2400" spc="100" baseline="0">
                <a:solidFill>
                  <a:schemeClr val="accent1"/>
                </a:solidFill>
                <a:ea typeface="+mn-ea"/>
                <a:cs typeface="+mn-cs"/>
              </a:defRPr>
            </a:lvl1pPr>
          </a:lstStyle>
          <a:p>
            <a:pPr marL="0" lvl="0" indent="0" rtl="0">
              <a:lnSpc>
                <a:spcPct val="80000"/>
              </a:lnSpc>
              <a:spcBef>
                <a:spcPts val="0"/>
              </a:spcBef>
              <a:buFont typeface="Arial" panose="020B0604020202020204" pitchFamily="34" charset="0"/>
            </a:pPr>
            <a:r>
              <a:rPr lang="en-GB" noProof="0"/>
              <a:t>Click to edit Master title style</a:t>
            </a:r>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rtlCol="0"/>
          <a:lstStyle>
            <a:lvl1pPr marL="0" indent="0" algn="ctr">
              <a:buNone/>
              <a:defRPr/>
            </a:lvl1pPr>
          </a:lstStyle>
          <a:p>
            <a:pPr rtl="0"/>
            <a:r>
              <a:rPr lang="en-GB" noProof="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rtlCol="0" anchor="ctr"/>
          <a:lstStyle>
            <a:lvl1pPr marL="0" indent="0">
              <a:lnSpc>
                <a:spcPct val="150000"/>
              </a:lnSpc>
              <a:spcBef>
                <a:spcPts val="0"/>
              </a:spcBef>
              <a:spcAft>
                <a:spcPts val="0"/>
              </a:spcAft>
              <a:buNone/>
              <a:defRPr sz="1400" spc="100" baseline="0"/>
            </a:lvl1pPr>
          </a:lstStyle>
          <a:p>
            <a:pPr lvl="0" rtl="0"/>
            <a:r>
              <a:rPr lang="en-GB" noProof="0"/>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rtlCol="0"/>
          <a:lstStyle>
            <a:lvl1pPr>
              <a:defRPr>
                <a:solidFill>
                  <a:schemeClr val="accent1"/>
                </a:solidFill>
              </a:defRPr>
            </a:lvl1pPr>
          </a:lstStyle>
          <a:p>
            <a:pPr rtl="0"/>
            <a:r>
              <a:rPr lang="en-GB" noProof="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rtlCol="0"/>
          <a:lstStyle>
            <a:lvl1pPr>
              <a:defRPr>
                <a:solidFill>
                  <a:schemeClr val="accent1"/>
                </a:solidFill>
              </a:defRPr>
            </a:lvl1pPr>
          </a:lstStyle>
          <a:p>
            <a:pPr rtl="0"/>
            <a:fld id="{18D65601-5AE2-46FC-B138-694DDD2B510D}"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rtlCol="0"/>
          <a:lstStyle>
            <a:lvl1pPr marL="0" indent="0" algn="ctr">
              <a:buNone/>
              <a:defRPr/>
            </a:lvl1pPr>
          </a:lstStyle>
          <a:p>
            <a:pPr rtl="0"/>
            <a:r>
              <a:rPr lang="en-GB" noProof="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rtlCol="0"/>
          <a:lstStyle/>
          <a:p>
            <a:pPr rtl="0"/>
            <a:r>
              <a:rPr lang="en-GB" noProof="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rtlCol="0"/>
          <a:lstStyle>
            <a:lvl1pPr marL="0" indent="0">
              <a:lnSpc>
                <a:spcPct val="100000"/>
              </a:lnSpc>
              <a:spcBef>
                <a:spcPts val="0"/>
              </a:spcBef>
              <a:spcAft>
                <a:spcPts val="1200"/>
              </a:spcAft>
              <a:buNone/>
              <a:defRPr sz="1400" spc="100" baseline="0"/>
            </a:lvl1pPr>
          </a:lstStyle>
          <a:p>
            <a:pPr lvl="0" rtl="0"/>
            <a:r>
              <a:rPr lang="en-GB" noProof="0"/>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rtlCol="0"/>
          <a:lstStyle>
            <a:lvl1pPr algn="l">
              <a:defRPr>
                <a:solidFill>
                  <a:schemeClr val="bg1"/>
                </a:solidFill>
              </a:defRPr>
            </a:lvl1pPr>
          </a:lstStyle>
          <a:p>
            <a:pPr rtl="0"/>
            <a:r>
              <a:rPr lang="en-GB" noProof="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rtlCol="0"/>
          <a:lstStyle>
            <a:lvl1pPr>
              <a:defRPr>
                <a:solidFill>
                  <a:schemeClr val="bg1"/>
                </a:solidFill>
              </a:defRPr>
            </a:lvl1pPr>
          </a:lstStyle>
          <a:p>
            <a:pPr rtl="0"/>
            <a:fld id="{18D65601-5AE2-46FC-B138-694DDD2B510D}" type="slidenum">
              <a:rPr lang="en-GB" noProof="0" smtClean="0"/>
              <a:pPr/>
              <a:t>‹#›</a:t>
            </a:fld>
            <a:endParaRPr lang="en-GB" noProof="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rtlCol="0" anchor="ctr"/>
          <a:lstStyle>
            <a:lvl1pPr>
              <a:defRPr lang="en-US" sz="2400" spc="100" baseline="0">
                <a:solidFill>
                  <a:schemeClr val="accent1"/>
                </a:solidFill>
                <a:ea typeface="+mn-ea"/>
                <a:cs typeface="+mn-cs"/>
              </a:defRPr>
            </a:lvl1pPr>
          </a:lstStyle>
          <a:p>
            <a:pPr marL="0" lvl="0" indent="0" rtl="0">
              <a:lnSpc>
                <a:spcPct val="80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194452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rtlCol="0"/>
          <a:lstStyle>
            <a:lvl1pPr marL="0" indent="0" algn="ctr">
              <a:buNone/>
              <a:defRPr/>
            </a:lvl1pPr>
          </a:lstStyle>
          <a:p>
            <a:pPr rtl="0"/>
            <a:r>
              <a:rPr lang="en-GB" noProof="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rtlCol="0"/>
          <a:lstStyle>
            <a:lvl1pPr>
              <a:defRPr>
                <a:solidFill>
                  <a:schemeClr val="bg1">
                    <a:lumMod val="95000"/>
                  </a:schemeClr>
                </a:solidFill>
              </a:defRPr>
            </a:lvl1pPr>
          </a:lstStyle>
          <a:p>
            <a:pPr rtl="0"/>
            <a:r>
              <a:rPr lang="en-GB" noProof="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rtlCol="0"/>
          <a:lstStyle>
            <a:lvl1pPr>
              <a:defRPr>
                <a:solidFill>
                  <a:schemeClr val="bg1">
                    <a:lumMod val="95000"/>
                  </a:schemeClr>
                </a:solidFill>
              </a:defRPr>
            </a:lvl1pPr>
          </a:lstStyle>
          <a:p>
            <a:pPr rtl="0"/>
            <a:r>
              <a:rPr lang="en-GB" noProof="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rtlCol="0"/>
          <a:lstStyle>
            <a:lvl1pPr>
              <a:defRPr>
                <a:solidFill>
                  <a:schemeClr val="bg1">
                    <a:lumMod val="95000"/>
                  </a:schemeClr>
                </a:solidFill>
              </a:defRPr>
            </a:lvl1pPr>
          </a:lstStyle>
          <a:p>
            <a:pPr rtl="0"/>
            <a:fld id="{18D65601-5AE2-46FC-B138-694DDD2B510D}" type="slidenum">
              <a:rPr lang="en-GB" noProof="0" smtClean="0"/>
              <a:pPr/>
              <a:t>‹#›</a:t>
            </a:fld>
            <a:endParaRPr lang="en-GB" noProof="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rtlCol="0" anchor="ctr"/>
          <a:lstStyle>
            <a:lvl1pPr marL="0" indent="0" algn="l">
              <a:lnSpc>
                <a:spcPct val="125000"/>
              </a:lnSpc>
              <a:spcBef>
                <a:spcPts val="0"/>
              </a:spcBef>
              <a:buNone/>
              <a:defRPr sz="3200" i="1" spc="100" baseline="0">
                <a:solidFill>
                  <a:schemeClr val="bg1"/>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rtlCol="0"/>
          <a:lstStyle>
            <a:lvl1pPr algn="r">
              <a:defRPr lang="en-US" sz="1800" spc="100" baseline="0">
                <a:solidFill>
                  <a:schemeClr val="bg1"/>
                </a:solidFill>
                <a:latin typeface="+mn-lt"/>
                <a:ea typeface="+mn-ea"/>
                <a:cs typeface="+mn-cs"/>
              </a:defRPr>
            </a:lvl1pPr>
          </a:lstStyle>
          <a:p>
            <a:pPr marL="0" lvl="0" indent="0" algn="r" rtl="0">
              <a:spcBef>
                <a:spcPts val="100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300056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rtlCol="0"/>
          <a:lstStyle>
            <a:lvl1pPr>
              <a:defRPr>
                <a:solidFill>
                  <a:schemeClr val="accent6">
                    <a:lumMod val="75000"/>
                  </a:schemeClr>
                </a:solidFill>
              </a:defRPr>
            </a:lvl1pPr>
          </a:lstStyle>
          <a:p>
            <a:pPr rtl="0"/>
            <a:r>
              <a:rPr lang="en-GB" noProof="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rtlCol="0"/>
          <a:lstStyle>
            <a:lvl1pPr>
              <a:defRPr>
                <a:solidFill>
                  <a:schemeClr val="accent6">
                    <a:lumMod val="75000"/>
                  </a:schemeClr>
                </a:solidFill>
              </a:defRPr>
            </a:lvl1pPr>
          </a:lstStyle>
          <a:p>
            <a:pPr rtl="0"/>
            <a:fld id="{18D65601-5AE2-46FC-B138-694DDD2B510D}" type="slidenum">
              <a:rPr lang="en-GB" noProof="0" smtClean="0"/>
              <a:pPr/>
              <a:t>‹#›</a:t>
            </a:fld>
            <a:endParaRPr lang="en-GB" noProof="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rtlCol="0" anchor="ctr"/>
          <a:lstStyle>
            <a:lvl1pPr marL="0" indent="0" algn="ctr">
              <a:lnSpc>
                <a:spcPct val="150000"/>
              </a:lnSpc>
              <a:spcBef>
                <a:spcPts val="0"/>
              </a:spcBef>
              <a:spcAft>
                <a:spcPts val="0"/>
              </a:spcAft>
              <a:buNone/>
              <a:defRPr sz="1400" spc="100" baseline="0"/>
            </a:lvl1pPr>
          </a:lstStyle>
          <a:p>
            <a:pPr lvl="0" rtl="0"/>
            <a:r>
              <a:rPr lang="en-GB" noProof="0"/>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rtlCol="0" anchor="ctr"/>
          <a:lstStyle>
            <a:lvl1pPr marL="0" indent="0" algn="ctr">
              <a:lnSpc>
                <a:spcPct val="150000"/>
              </a:lnSpc>
              <a:spcBef>
                <a:spcPts val="0"/>
              </a:spcBef>
              <a:spcAft>
                <a:spcPts val="0"/>
              </a:spcAft>
              <a:buNone/>
              <a:defRPr sz="1400" spc="100" baseline="0"/>
            </a:lvl1pPr>
          </a:lstStyle>
          <a:p>
            <a:pPr lvl="0" rtl="0"/>
            <a:r>
              <a:rPr lang="en-GB" noProof="0"/>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rtlCol="0" anchor="ctr"/>
          <a:lstStyle>
            <a:lvl1pPr algn="r">
              <a:defRPr lang="en-US" sz="2400" spc="100" baseline="0">
                <a:solidFill>
                  <a:schemeClr val="bg1"/>
                </a:solidFill>
                <a:ea typeface="+mn-ea"/>
                <a:cs typeface="+mn-cs"/>
              </a:defRPr>
            </a:lvl1pPr>
          </a:lstStyle>
          <a:p>
            <a:pPr marL="0" lvl="0" indent="0" algn="r" rtl="0">
              <a:lnSpc>
                <a:spcPct val="80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162744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rtlCol="0"/>
          <a:lstStyle/>
          <a:p>
            <a:pPr rtl="0"/>
            <a:r>
              <a:rPr lang="en-GB" noProof="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rtlCol="0"/>
          <a:lstStyle/>
          <a:p>
            <a:pPr rtl="0"/>
            <a:r>
              <a:rPr lang="en-GB" noProof="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rtlCol="0"/>
          <a:lstStyle/>
          <a:p>
            <a:pPr rtl="0"/>
            <a:fld id="{18D65601-5AE2-46FC-B138-694DDD2B510D}" type="slidenum">
              <a:rPr lang="en-GB" noProof="0" smtClean="0"/>
              <a:t>‹#›</a:t>
            </a:fld>
            <a:endParaRPr lang="en-GB" noProof="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rtlCol="0" anchor="t"/>
          <a:lstStyle>
            <a:lvl1pPr marL="0" indent="0" algn="l">
              <a:lnSpc>
                <a:spcPct val="150000"/>
              </a:lnSpc>
              <a:spcBef>
                <a:spcPts val="0"/>
              </a:spcBef>
              <a:spcAft>
                <a:spcPts val="0"/>
              </a:spcAft>
              <a:buNone/>
              <a:defRPr sz="1400" spc="100" baseline="0"/>
            </a:lvl1pPr>
          </a:lstStyle>
          <a:p>
            <a:pPr lvl="0" rtl="0"/>
            <a:r>
              <a:rPr lang="en-GB" noProof="0"/>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rtlCol="0" anchor="t"/>
          <a:lstStyle>
            <a:lvl1pPr marL="0" indent="0" algn="l">
              <a:lnSpc>
                <a:spcPct val="150000"/>
              </a:lnSpc>
              <a:spcBef>
                <a:spcPts val="0"/>
              </a:spcBef>
              <a:spcAft>
                <a:spcPts val="0"/>
              </a:spcAft>
              <a:buNone/>
              <a:defRPr sz="1400" spc="100" baseline="0"/>
            </a:lvl1pPr>
          </a:lstStyle>
          <a:p>
            <a:pPr lvl="0" rtl="0"/>
            <a:r>
              <a:rPr lang="en-GB" noProof="0"/>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rtlCol="0" anchor="t"/>
          <a:lstStyle>
            <a:lvl1pPr marL="0" indent="0" algn="l">
              <a:lnSpc>
                <a:spcPct val="150000"/>
              </a:lnSpc>
              <a:spcBef>
                <a:spcPts val="0"/>
              </a:spcBef>
              <a:spcAft>
                <a:spcPts val="0"/>
              </a:spcAft>
              <a:buNone/>
              <a:defRPr sz="1400" spc="100" baseline="0"/>
            </a:lvl1pPr>
          </a:lstStyle>
          <a:p>
            <a:pPr lvl="0" rtl="0"/>
            <a:r>
              <a:rPr lang="en-GB" noProof="0"/>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rtlCol="0" anchor="t"/>
          <a:lstStyle>
            <a:lvl1pPr marL="0" indent="0" algn="l">
              <a:lnSpc>
                <a:spcPct val="150000"/>
              </a:lnSpc>
              <a:spcBef>
                <a:spcPts val="0"/>
              </a:spcBef>
              <a:spcAft>
                <a:spcPts val="0"/>
              </a:spcAft>
              <a:buNone/>
              <a:defRPr sz="1400" spc="100" baseline="0"/>
            </a:lvl1pPr>
          </a:lstStyle>
          <a:p>
            <a:pPr lvl="0" rtl="0"/>
            <a:r>
              <a:rPr lang="en-GB" noProof="0"/>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rtlCol="0"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rtl="0"/>
            <a:r>
              <a:rPr lang="en-GB" noProof="0"/>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rtlCol="0"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rtl="0"/>
            <a:r>
              <a:rPr lang="en-GB" noProof="0"/>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rtlCol="0"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rtl="0"/>
            <a:r>
              <a:rPr lang="en-GB" noProof="0"/>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rtlCol="0"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rtl="0"/>
            <a:r>
              <a:rPr lang="en-GB" noProof="0"/>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rtlCol="0" anchor="ctr"/>
          <a:lstStyle>
            <a:lvl1pPr>
              <a:lnSpc>
                <a:spcPct val="125000"/>
              </a:lnSpc>
              <a:defRPr lang="en-US" sz="2400" spc="100" baseline="0">
                <a:solidFill>
                  <a:schemeClr val="accent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2295802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rtlCol="0">
            <a:noAutofit/>
          </a:bodyPr>
          <a:lstStyle>
            <a:lvl1pPr marL="0" indent="0" algn="ctr">
              <a:buNone/>
              <a:defRPr/>
            </a:lvl1pPr>
          </a:lstStyle>
          <a:p>
            <a:pPr rtl="0"/>
            <a:r>
              <a:rPr lang="en-GB" noProof="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rtlCol="0"/>
          <a:lstStyle>
            <a:lvl1pPr>
              <a:defRPr>
                <a:solidFill>
                  <a:schemeClr val="bg1"/>
                </a:solidFill>
              </a:defRPr>
            </a:lvl1pPr>
          </a:lstStyle>
          <a:p>
            <a:pPr rtl="0"/>
            <a:r>
              <a:rPr lang="en-GB" noProof="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rtlCol="0"/>
          <a:lstStyle>
            <a:lvl1pPr marL="0" indent="0">
              <a:lnSpc>
                <a:spcPct val="100000"/>
              </a:lnSpc>
              <a:spcBef>
                <a:spcPts val="0"/>
              </a:spcBef>
              <a:spcAft>
                <a:spcPts val="1200"/>
              </a:spcAft>
              <a:buNone/>
              <a:defRPr sz="1400" spc="100" baseline="0">
                <a:solidFill>
                  <a:schemeClr val="bg1"/>
                </a:solidFill>
              </a:defRPr>
            </a:lvl1pPr>
          </a:lstStyle>
          <a:p>
            <a:pPr lvl="0" rtl="0"/>
            <a:r>
              <a:rPr lang="en-GB" noProof="0"/>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rtlCol="0"/>
          <a:lstStyle>
            <a:lvl1pPr algn="l">
              <a:defRPr>
                <a:solidFill>
                  <a:schemeClr val="accent6">
                    <a:lumMod val="75000"/>
                  </a:schemeClr>
                </a:solidFill>
              </a:defRPr>
            </a:lvl1pPr>
          </a:lstStyle>
          <a:p>
            <a:pPr rtl="0"/>
            <a:r>
              <a:rPr lang="en-GB" noProof="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rtlCol="0"/>
          <a:lstStyle>
            <a:lvl1pPr>
              <a:defRPr>
                <a:solidFill>
                  <a:schemeClr val="accent6">
                    <a:lumMod val="75000"/>
                  </a:schemeClr>
                </a:solidFill>
              </a:defRPr>
            </a:lvl1pPr>
          </a:lstStyle>
          <a:p>
            <a:pPr rtl="0"/>
            <a:fld id="{18D65601-5AE2-46FC-B138-694DDD2B510D}" type="slidenum">
              <a:rPr lang="en-GB" noProof="0" smtClean="0"/>
              <a:pPr/>
              <a:t>‹#›</a:t>
            </a:fld>
            <a:endParaRPr lang="en-GB" noProof="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rtlCol="0" anchor="ctr"/>
          <a:lstStyle>
            <a:lvl1pPr>
              <a:defRPr lang="en-US" sz="2400" spc="100" baseline="0">
                <a:solidFill>
                  <a:schemeClr val="bg1"/>
                </a:solidFill>
                <a:ea typeface="+mn-ea"/>
                <a:cs typeface="+mn-cs"/>
              </a:defRPr>
            </a:lvl1pPr>
          </a:lstStyle>
          <a:p>
            <a:pPr marL="0" lvl="0" indent="0" rtl="0">
              <a:lnSpc>
                <a:spcPct val="125000"/>
              </a:lnSpc>
              <a:spcBef>
                <a:spcPts val="0"/>
              </a:spcBef>
              <a:buFont typeface="Arial" panose="020B0604020202020204" pitchFamily="34" charset="0"/>
            </a:pPr>
            <a:r>
              <a:rPr lang="en-GB" noProof="0"/>
              <a:t>Click to edit Master title style</a:t>
            </a:r>
          </a:p>
        </p:txBody>
      </p:sp>
    </p:spTree>
    <p:extLst>
      <p:ext uri="{BB962C8B-B14F-4D97-AF65-F5344CB8AC3E}">
        <p14:creationId xmlns:p14="http://schemas.microsoft.com/office/powerpoint/2010/main" val="54812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pPr rtl="0"/>
            <a:r>
              <a:rPr lang="en-GB" noProof="0"/>
              <a:t>8/05/20XX</a:t>
            </a:r>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pPr rtl="0"/>
            <a:r>
              <a:rPr lang="en-GB" noProof="0"/>
              <a:t>Conference Presentation</a:t>
            </a:r>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pPr rtl="0"/>
            <a:fld id="{18D65601-5AE2-46FC-B138-694DDD2B510D}" type="slidenum">
              <a:rPr lang="en-GB" noProof="0" smtClean="0"/>
              <a:pPr/>
              <a:t>‹#›</a:t>
            </a:fld>
            <a:endParaRPr lang="en-GB" noProof="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369332"/>
          </a:xfrm>
          <a:prstGeom prst="rect">
            <a:avLst/>
          </a:prstGeom>
          <a:noFill/>
        </p:spPr>
        <p:txBody>
          <a:bodyPr wrap="square" rtlCol="0">
            <a:spAutoFit/>
          </a:bodyPr>
          <a:lstStyle/>
          <a:p>
            <a:pPr rtl="0"/>
            <a:endParaRPr lang="en-GB" noProof="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815322" y="339214"/>
            <a:ext cx="7959967" cy="1984262"/>
          </a:xfrm>
        </p:spPr>
        <p:txBody>
          <a:bodyPr rtlCol="0"/>
          <a:lstStyle/>
          <a:p>
            <a:pPr rtl="0"/>
            <a:r>
              <a:rPr lang="en-GB" dirty="0">
                <a:latin typeface="Aharoni" panose="02010803020104030203" pitchFamily="2" charset="-79"/>
                <a:cs typeface="Aharoni" panose="02010803020104030203" pitchFamily="2" charset="-79"/>
              </a:rPr>
              <a:t>HOSPITAL NETWORK DESIGN</a:t>
            </a:r>
          </a:p>
        </p:txBody>
      </p:sp>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4601980" y="4751882"/>
            <a:ext cx="5411450" cy="1907783"/>
          </a:xfrm>
        </p:spPr>
        <p:txBody>
          <a:bodyPr rtlCol="0"/>
          <a:lstStyle/>
          <a:p>
            <a:pPr algn="l" rtl="0"/>
            <a:r>
              <a:rPr lang="en-GB" dirty="0"/>
              <a:t>​​</a:t>
            </a:r>
          </a:p>
        </p:txBody>
      </p:sp>
      <p:pic>
        <p:nvPicPr>
          <p:cNvPr id="4" name="Picture 3">
            <a:extLst>
              <a:ext uri="{FF2B5EF4-FFF2-40B4-BE49-F238E27FC236}">
                <a16:creationId xmlns:a16="http://schemas.microsoft.com/office/drawing/2014/main" id="{DABBE313-F55C-FE9F-013B-135089FE0EFE}"/>
              </a:ext>
            </a:extLst>
          </p:cNvPr>
          <p:cNvPicPr>
            <a:picLocks noChangeAspect="1"/>
          </p:cNvPicPr>
          <p:nvPr/>
        </p:nvPicPr>
        <p:blipFill>
          <a:blip r:embed="rId3"/>
          <a:stretch>
            <a:fillRect/>
          </a:stretch>
        </p:blipFill>
        <p:spPr>
          <a:xfrm>
            <a:off x="1150375" y="2253470"/>
            <a:ext cx="11041626" cy="4383303"/>
          </a:xfrm>
          <a:prstGeom prst="rect">
            <a:avLst/>
          </a:prstGeom>
          <a:ln>
            <a:noFill/>
          </a:ln>
          <a:effectLst>
            <a:softEdge rad="112500"/>
          </a:effectLst>
        </p:spPr>
      </p:pic>
    </p:spTree>
    <p:extLst>
      <p:ext uri="{BB962C8B-B14F-4D97-AF65-F5344CB8AC3E}">
        <p14:creationId xmlns:p14="http://schemas.microsoft.com/office/powerpoint/2010/main" val="140119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rtl="0"/>
            <a:endParaRPr lang="en-GB"/>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1465379" y="774375"/>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Network Requirement Analysis</a:t>
            </a:r>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10</a:t>
            </a:fld>
            <a:endParaRPr lang="en-GB"/>
          </a:p>
        </p:txBody>
      </p:sp>
      <p:sp>
        <p:nvSpPr>
          <p:cNvPr id="11" name="TextBox 10">
            <a:extLst>
              <a:ext uri="{FF2B5EF4-FFF2-40B4-BE49-F238E27FC236}">
                <a16:creationId xmlns:a16="http://schemas.microsoft.com/office/drawing/2014/main" id="{897692D6-0B69-5D6D-7B4B-3DA80705170B}"/>
              </a:ext>
            </a:extLst>
          </p:cNvPr>
          <p:cNvSpPr txBox="1"/>
          <p:nvPr/>
        </p:nvSpPr>
        <p:spPr>
          <a:xfrm flipH="1">
            <a:off x="1573965" y="1304144"/>
            <a:ext cx="6370821" cy="4616648"/>
          </a:xfrm>
          <a:prstGeom prst="rect">
            <a:avLst/>
          </a:prstGeom>
          <a:noFill/>
        </p:spPr>
        <p:txBody>
          <a:bodyPr wrap="square" rtlCol="0">
            <a:spAutoFit/>
          </a:bodyPr>
          <a:lstStyle/>
          <a:p>
            <a:r>
              <a:rPr lang="en-ZA" dirty="0"/>
              <a:t>Main Block Requirements:</a:t>
            </a:r>
          </a:p>
          <a:p>
            <a:pPr marL="285750" indent="-285750" algn="just">
              <a:buFont typeface="Wingdings" panose="05000000000000000000" pitchFamily="2" charset="2"/>
              <a:buChar char="§"/>
            </a:pPr>
            <a:r>
              <a:rPr lang="en-GB" sz="1600" dirty="0"/>
              <a:t>Central Server for Hospital Management Software</a:t>
            </a:r>
          </a:p>
          <a:p>
            <a:pPr marL="285750" indent="-285750" algn="just">
              <a:buFont typeface="Wingdings" panose="05000000000000000000" pitchFamily="2" charset="2"/>
              <a:buChar char="§"/>
            </a:pPr>
            <a:r>
              <a:rPr lang="en-GB" sz="1600" dirty="0"/>
              <a:t>15 Computers for the Billing Section (Ground Floor)</a:t>
            </a:r>
          </a:p>
          <a:p>
            <a:pPr marL="285750" indent="-285750" algn="just">
              <a:buFont typeface="Wingdings" panose="05000000000000000000" pitchFamily="2" charset="2"/>
              <a:buChar char="§"/>
            </a:pPr>
            <a:r>
              <a:rPr lang="en-GB" sz="1600" dirty="0"/>
              <a:t>135 Computers for Practitioners (5 Floors)</a:t>
            </a:r>
          </a:p>
          <a:p>
            <a:pPr marL="285750" indent="-285750" algn="just">
              <a:buFont typeface="Wingdings" panose="05000000000000000000" pitchFamily="2" charset="2"/>
              <a:buChar char="§"/>
            </a:pPr>
            <a:r>
              <a:rPr lang="en-GB" sz="1600" dirty="0"/>
              <a:t>Switches and Routers for Connectivity</a:t>
            </a:r>
          </a:p>
          <a:p>
            <a:pPr marL="285750" indent="-285750" algn="just">
              <a:buFont typeface="Wingdings" panose="05000000000000000000" pitchFamily="2" charset="2"/>
              <a:buChar char="§"/>
            </a:pPr>
            <a:r>
              <a:rPr lang="en-GB" sz="1600" dirty="0"/>
              <a:t>Network Cabling (Less than 70 meters between floors)</a:t>
            </a:r>
          </a:p>
          <a:p>
            <a:pPr algn="just"/>
            <a:endParaRPr lang="en-GB" sz="1600" dirty="0"/>
          </a:p>
          <a:p>
            <a:pPr algn="just"/>
            <a:r>
              <a:rPr lang="en-GB" dirty="0"/>
              <a:t>Hardware Requirements Analysis in Wards:</a:t>
            </a:r>
          </a:p>
          <a:p>
            <a:pPr marL="285750" indent="-285750" algn="just">
              <a:buFont typeface="Wingdings" panose="05000000000000000000" pitchFamily="2" charset="2"/>
              <a:buChar char="§"/>
            </a:pPr>
            <a:r>
              <a:rPr lang="en-GB" sz="1600" dirty="0"/>
              <a:t>5 Floors in Each Ward</a:t>
            </a:r>
          </a:p>
          <a:p>
            <a:pPr marL="285750" indent="-285750" algn="just">
              <a:buFont typeface="Wingdings" panose="05000000000000000000" pitchFamily="2" charset="2"/>
              <a:buChar char="§"/>
            </a:pPr>
            <a:r>
              <a:rPr lang="en-GB" sz="1600" dirty="0"/>
              <a:t>10 Computers and Printers on Each Ward's Ground Floor</a:t>
            </a:r>
          </a:p>
          <a:p>
            <a:pPr marL="285750" indent="-285750" algn="just">
              <a:buFont typeface="Wingdings" panose="05000000000000000000" pitchFamily="2" charset="2"/>
              <a:buChar char="§"/>
            </a:pPr>
            <a:r>
              <a:rPr lang="en-GB" sz="1600" dirty="0"/>
              <a:t>Scalability for Future Expansion (additional computers)</a:t>
            </a:r>
          </a:p>
          <a:p>
            <a:pPr algn="just"/>
            <a:endParaRPr lang="en-GB" sz="1600" dirty="0"/>
          </a:p>
          <a:p>
            <a:pPr algn="just"/>
            <a:r>
              <a:rPr lang="en-GB" dirty="0"/>
              <a:t>Dynamic IP Addressing:</a:t>
            </a:r>
          </a:p>
          <a:p>
            <a:pPr marL="285750" indent="-285750" algn="just">
              <a:buFont typeface="Wingdings" panose="05000000000000000000" pitchFamily="2" charset="2"/>
              <a:buChar char="§"/>
            </a:pPr>
            <a:r>
              <a:rPr lang="en-GB" sz="1600" dirty="0"/>
              <a:t>Central DHCP Server for Dynamic IP Allocation</a:t>
            </a:r>
          </a:p>
          <a:p>
            <a:pPr algn="just"/>
            <a:endParaRPr lang="en-GB" sz="1600" dirty="0"/>
          </a:p>
          <a:p>
            <a:pPr algn="just"/>
            <a:r>
              <a:rPr lang="en-GB" sz="1600" dirty="0"/>
              <a:t>Loop-Free Layer 2 Network:</a:t>
            </a:r>
          </a:p>
          <a:p>
            <a:pPr marL="285750" indent="-285750" algn="just">
              <a:buFont typeface="Wingdings" panose="05000000000000000000" pitchFamily="2" charset="2"/>
              <a:buChar char="§"/>
            </a:pPr>
            <a:r>
              <a:rPr lang="en-GB" sz="1600" dirty="0"/>
              <a:t>Implement Spanning Tree Protocol (STP) or other loop prevention mechanisms</a:t>
            </a:r>
          </a:p>
        </p:txBody>
      </p:sp>
    </p:spTree>
    <p:extLst>
      <p:ext uri="{BB962C8B-B14F-4D97-AF65-F5344CB8AC3E}">
        <p14:creationId xmlns:p14="http://schemas.microsoft.com/office/powerpoint/2010/main" val="1530993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Effect transition="in" filter="fade">
                                      <p:cBhvr>
                                        <p:cTn id="31" dur="500"/>
                                        <p:tgtEl>
                                          <p:spTgt spid="11">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9" end="9"/>
                                            </p:txEl>
                                          </p:spTgt>
                                        </p:tgtEl>
                                        <p:attrNameLst>
                                          <p:attrName>style.visibility</p:attrName>
                                        </p:attrNameLst>
                                      </p:cBhvr>
                                      <p:to>
                                        <p:strVal val="visible"/>
                                      </p:to>
                                    </p:set>
                                    <p:animEffect transition="in" filter="fade">
                                      <p:cBhvr>
                                        <p:cTn id="34" dur="500"/>
                                        <p:tgtEl>
                                          <p:spTgt spid="11">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fade">
                                      <p:cBhvr>
                                        <p:cTn id="37" dur="500"/>
                                        <p:tgtEl>
                                          <p:spTgt spid="11">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xEl>
                                              <p:pRg st="12" end="12"/>
                                            </p:txEl>
                                          </p:spTgt>
                                        </p:tgtEl>
                                        <p:attrNameLst>
                                          <p:attrName>style.visibility</p:attrName>
                                        </p:attrNameLst>
                                      </p:cBhvr>
                                      <p:to>
                                        <p:strVal val="visible"/>
                                      </p:to>
                                    </p:set>
                                    <p:animEffect transition="in" filter="fade">
                                      <p:cBhvr>
                                        <p:cTn id="40" dur="500"/>
                                        <p:tgtEl>
                                          <p:spTgt spid="11">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13" end="13"/>
                                            </p:txEl>
                                          </p:spTgt>
                                        </p:tgtEl>
                                        <p:attrNameLst>
                                          <p:attrName>style.visibility</p:attrName>
                                        </p:attrNameLst>
                                      </p:cBhvr>
                                      <p:to>
                                        <p:strVal val="visible"/>
                                      </p:to>
                                    </p:set>
                                    <p:animEffect transition="in" filter="fade">
                                      <p:cBhvr>
                                        <p:cTn id="43" dur="500"/>
                                        <p:tgtEl>
                                          <p:spTgt spid="11">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5" end="15"/>
                                            </p:txEl>
                                          </p:spTgt>
                                        </p:tgtEl>
                                        <p:attrNameLst>
                                          <p:attrName>style.visibility</p:attrName>
                                        </p:attrNameLst>
                                      </p:cBhvr>
                                      <p:to>
                                        <p:strVal val="visible"/>
                                      </p:to>
                                    </p:set>
                                    <p:animEffect transition="in" filter="fade">
                                      <p:cBhvr>
                                        <p:cTn id="46" dur="500"/>
                                        <p:tgtEl>
                                          <p:spTgt spid="11">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6" end="16"/>
                                            </p:txEl>
                                          </p:spTgt>
                                        </p:tgtEl>
                                        <p:attrNameLst>
                                          <p:attrName>style.visibility</p:attrName>
                                        </p:attrNameLst>
                                      </p:cBhvr>
                                      <p:to>
                                        <p:strVal val="visible"/>
                                      </p:to>
                                    </p:set>
                                    <p:animEffect transition="in" filter="fade">
                                      <p:cBhvr>
                                        <p:cTn id="49" dur="500"/>
                                        <p:tgtEl>
                                          <p:spTgt spid="1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6A070758-9539-49E3-9A13-06037269F5F0}"/>
              </a:ext>
            </a:extLst>
          </p:cNvPr>
          <p:cNvSpPr>
            <a:spLocks noGrp="1"/>
          </p:cNvSpPr>
          <p:nvPr>
            <p:ph type="title"/>
          </p:nvPr>
        </p:nvSpPr>
        <p:spPr>
          <a:xfrm>
            <a:off x="0" y="2825047"/>
            <a:ext cx="3121302" cy="46947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Expected features</a:t>
            </a:r>
          </a:p>
        </p:txBody>
      </p:sp>
      <p:sp>
        <p:nvSpPr>
          <p:cNvPr id="36" name="Content Placeholder 35">
            <a:extLst>
              <a:ext uri="{FF2B5EF4-FFF2-40B4-BE49-F238E27FC236}">
                <a16:creationId xmlns:a16="http://schemas.microsoft.com/office/drawing/2014/main" id="{E729BB73-6CD7-44AA-A8FE-669B7271B5B8}"/>
              </a:ext>
            </a:extLst>
          </p:cNvPr>
          <p:cNvSpPr>
            <a:spLocks noGrp="1"/>
          </p:cNvSpPr>
          <p:nvPr>
            <p:ph sz="quarter" idx="15"/>
          </p:nvPr>
        </p:nvSpPr>
        <p:spPr>
          <a:xfrm>
            <a:off x="3391712" y="1467676"/>
            <a:ext cx="4834569" cy="3763891"/>
          </a:xfrm>
        </p:spPr>
        <p:txBody>
          <a:bodyPr rtlCol="0"/>
          <a:lstStyle/>
          <a:p>
            <a:pPr marL="285750" indent="-285750" rtl="0">
              <a:buFont typeface="Wingdings" panose="05000000000000000000" pitchFamily="2" charset="2"/>
              <a:buChar char="§"/>
            </a:pPr>
            <a:r>
              <a:rPr lang="en-GB" sz="1600" dirty="0"/>
              <a:t> Communication speed </a:t>
            </a:r>
          </a:p>
          <a:p>
            <a:pPr marL="285750" indent="-285750" rtl="0">
              <a:buFont typeface="Wingdings" panose="05000000000000000000" pitchFamily="2" charset="2"/>
              <a:buChar char="§"/>
            </a:pPr>
            <a:r>
              <a:rPr lang="en-GB" sz="1600" dirty="0"/>
              <a:t>File sharing </a:t>
            </a:r>
          </a:p>
          <a:p>
            <a:pPr marL="285750" indent="-285750" rtl="0">
              <a:buFont typeface="Wingdings" panose="05000000000000000000" pitchFamily="2" charset="2"/>
              <a:buChar char="§"/>
            </a:pPr>
            <a:r>
              <a:rPr lang="en-GB" sz="1600" dirty="0"/>
              <a:t>Back up and roll back is easy</a:t>
            </a:r>
          </a:p>
          <a:p>
            <a:pPr marL="285750" indent="-285750" rtl="0">
              <a:buFont typeface="Wingdings" panose="05000000000000000000" pitchFamily="2" charset="2"/>
              <a:buChar char="§"/>
            </a:pPr>
            <a:r>
              <a:rPr lang="en-GB" sz="1600" dirty="0"/>
              <a:t> Software and Hardware sharing </a:t>
            </a:r>
          </a:p>
          <a:p>
            <a:pPr marL="285750" indent="-285750" rtl="0">
              <a:buFont typeface="Wingdings" panose="05000000000000000000" pitchFamily="2" charset="2"/>
              <a:buChar char="§"/>
            </a:pPr>
            <a:r>
              <a:rPr lang="en-GB" sz="1600" dirty="0"/>
              <a:t>Security</a:t>
            </a:r>
          </a:p>
          <a:p>
            <a:pPr marL="285750" indent="-285750" rtl="0">
              <a:buFont typeface="Wingdings" panose="05000000000000000000" pitchFamily="2" charset="2"/>
              <a:buChar char="§"/>
            </a:pPr>
            <a:r>
              <a:rPr lang="en-GB" sz="1600" dirty="0"/>
              <a:t>Scalability</a:t>
            </a:r>
          </a:p>
          <a:p>
            <a:pPr marL="285750" indent="-285750" rtl="0">
              <a:buFont typeface="Wingdings" panose="05000000000000000000" pitchFamily="2" charset="2"/>
              <a:buChar char="§"/>
            </a:pPr>
            <a:r>
              <a:rPr lang="en-GB" sz="1600" dirty="0"/>
              <a:t>Reliability</a:t>
            </a:r>
          </a:p>
          <a:p>
            <a:pPr marL="285750" indent="-285750" rtl="0">
              <a:buFont typeface="Wingdings" panose="05000000000000000000" pitchFamily="2" charset="2"/>
              <a:buChar char="§"/>
            </a:pPr>
            <a:endParaRPr lang="en-GB" dirty="0"/>
          </a:p>
        </p:txBody>
      </p:sp>
      <p:sp>
        <p:nvSpPr>
          <p:cNvPr id="5" name="Slide Number Placeholder 4">
            <a:extLst>
              <a:ext uri="{FF2B5EF4-FFF2-40B4-BE49-F238E27FC236}">
                <a16:creationId xmlns:a16="http://schemas.microsoft.com/office/drawing/2014/main" id="{DE6AF1E4-56E5-40D1-BBF3-E946721384C3}"/>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11</a:t>
            </a:fld>
            <a:endParaRPr lang="en-GB"/>
          </a:p>
        </p:txBody>
      </p:sp>
    </p:spTree>
    <p:extLst>
      <p:ext uri="{BB962C8B-B14F-4D97-AF65-F5344CB8AC3E}">
        <p14:creationId xmlns:p14="http://schemas.microsoft.com/office/powerpoint/2010/main" val="66074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9498E64-6451-4E0A-BE2B-4D44D7FC4111}"/>
              </a:ext>
            </a:extLst>
          </p:cNvPr>
          <p:cNvSpPr>
            <a:spLocks noGrp="1"/>
          </p:cNvSpPr>
          <p:nvPr>
            <p:ph type="title"/>
          </p:nvPr>
        </p:nvSpPr>
        <p:spPr>
          <a:xfrm>
            <a:off x="1001254" y="1827471"/>
            <a:ext cx="4607268" cy="46947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Desired Improvements:</a:t>
            </a:r>
          </a:p>
        </p:txBody>
      </p:sp>
      <p:sp>
        <p:nvSpPr>
          <p:cNvPr id="19" name="Content Placeholder 18">
            <a:extLst>
              <a:ext uri="{FF2B5EF4-FFF2-40B4-BE49-F238E27FC236}">
                <a16:creationId xmlns:a16="http://schemas.microsoft.com/office/drawing/2014/main" id="{544C4064-B69B-4ECE-8110-639CB21C9067}"/>
              </a:ext>
            </a:extLst>
          </p:cNvPr>
          <p:cNvSpPr>
            <a:spLocks noGrp="1"/>
          </p:cNvSpPr>
          <p:nvPr>
            <p:ph sz="quarter" idx="15"/>
          </p:nvPr>
        </p:nvSpPr>
        <p:spPr>
          <a:xfrm>
            <a:off x="1482288" y="2657139"/>
            <a:ext cx="8726496" cy="3256964"/>
          </a:xfrm>
        </p:spPr>
        <p:txBody>
          <a:bodyPr rtlCol="0"/>
          <a:lstStyle/>
          <a:p>
            <a:pPr marL="285750" indent="-285750" algn="just" rtl="0">
              <a:buFont typeface="Courier New" panose="02070309020205020404" pitchFamily="49" charset="0"/>
              <a:buChar char="o"/>
            </a:pPr>
            <a:r>
              <a:rPr lang="en-GB" dirty="0"/>
              <a:t>Enhance Network Performance: The network should be capable of handling increased traffic without performance degradation.</a:t>
            </a:r>
          </a:p>
          <a:p>
            <a:pPr marL="285750" indent="-285750" algn="just" rtl="0">
              <a:buFont typeface="Courier New" panose="02070309020205020404" pitchFamily="49" charset="0"/>
              <a:buChar char="o"/>
            </a:pPr>
            <a:r>
              <a:rPr lang="en-GB" dirty="0"/>
              <a:t>Strengthen Security: Implement advanced security measures to protect patient data and ensure compliance with HIPAA regulations.</a:t>
            </a:r>
          </a:p>
          <a:p>
            <a:pPr marL="285750" indent="-285750" algn="just" rtl="0">
              <a:buFont typeface="Courier New" panose="02070309020205020404" pitchFamily="49" charset="0"/>
              <a:buChar char="o"/>
            </a:pPr>
            <a:r>
              <a:rPr lang="en-GB" dirty="0"/>
              <a:t>Enhance Redundancy: Introduce redundancy and failover mechanisms to minimize downtime in the event of hardware failures.</a:t>
            </a:r>
          </a:p>
          <a:p>
            <a:pPr marL="285750" indent="-285750" algn="just" rtl="0">
              <a:buFont typeface="Courier New" panose="02070309020205020404" pitchFamily="49" charset="0"/>
              <a:buChar char="o"/>
            </a:pPr>
            <a:r>
              <a:rPr lang="en-GB" dirty="0"/>
              <a:t>Scalability: Design the network to accommodate future growth in terms of devices and users.</a:t>
            </a:r>
          </a:p>
          <a:p>
            <a:pPr marL="285750" indent="-285750" algn="just" rtl="0">
              <a:buFont typeface="Courier New" panose="02070309020205020404" pitchFamily="49" charset="0"/>
              <a:buChar char="o"/>
            </a:pPr>
            <a:r>
              <a:rPr lang="en-GB" dirty="0"/>
              <a:t>Streamline IP Address Management: Implement dynamic IP address assignment to streamline network management processes. </a:t>
            </a:r>
          </a:p>
          <a:p>
            <a:pPr rtl="0"/>
            <a:endParaRPr lang="en-GB" dirty="0"/>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rtlCol="0"/>
          <a:lstStyle/>
          <a:p>
            <a:pPr rtl="0"/>
            <a:r>
              <a:rPr lang="en-GB"/>
              <a:t>Conference Presentation</a:t>
            </a:r>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12</a:t>
            </a:fld>
            <a:endParaRPr lang="en-GB"/>
          </a:p>
        </p:txBody>
      </p:sp>
    </p:spTree>
    <p:extLst>
      <p:ext uri="{BB962C8B-B14F-4D97-AF65-F5344CB8AC3E}">
        <p14:creationId xmlns:p14="http://schemas.microsoft.com/office/powerpoint/2010/main" val="149098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16879"/>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13</a:t>
            </a:fld>
            <a:endParaRPr lang="en-GB"/>
          </a:p>
        </p:txBody>
      </p:sp>
      <p:sp>
        <p:nvSpPr>
          <p:cNvPr id="3" name="Title 2">
            <a:extLst>
              <a:ext uri="{FF2B5EF4-FFF2-40B4-BE49-F238E27FC236}">
                <a16:creationId xmlns:a16="http://schemas.microsoft.com/office/drawing/2014/main" id="{EA2DBED8-51CA-287C-B5F8-D121C9BA3616}"/>
              </a:ext>
            </a:extLst>
          </p:cNvPr>
          <p:cNvSpPr>
            <a:spLocks noGrp="1"/>
          </p:cNvSpPr>
          <p:nvPr>
            <p:ph type="title"/>
          </p:nvPr>
        </p:nvSpPr>
        <p:spPr>
          <a:xfrm>
            <a:off x="3900797" y="747779"/>
            <a:ext cx="4036010" cy="495691"/>
          </a:xfrm>
        </p:spPr>
        <p:txBody>
          <a:bodyPr/>
          <a:lstStyle/>
          <a:p>
            <a:r>
              <a:rPr lang="en-ZA" sz="2800" b="1" dirty="0"/>
              <a:t>Network Diagram:</a:t>
            </a:r>
          </a:p>
        </p:txBody>
      </p:sp>
      <p:pic>
        <p:nvPicPr>
          <p:cNvPr id="2" name="Picture 1">
            <a:extLst>
              <a:ext uri="{FF2B5EF4-FFF2-40B4-BE49-F238E27FC236}">
                <a16:creationId xmlns:a16="http://schemas.microsoft.com/office/drawing/2014/main" id="{11F4E347-E538-A3DB-8FF2-1E9A896410A2}"/>
              </a:ext>
            </a:extLst>
          </p:cNvPr>
          <p:cNvPicPr>
            <a:picLocks noChangeAspect="1"/>
          </p:cNvPicPr>
          <p:nvPr/>
        </p:nvPicPr>
        <p:blipFill>
          <a:blip r:embed="rId3"/>
          <a:stretch>
            <a:fillRect/>
          </a:stretch>
        </p:blipFill>
        <p:spPr>
          <a:xfrm>
            <a:off x="1474839" y="1194619"/>
            <a:ext cx="9748684" cy="4861767"/>
          </a:xfrm>
          <a:prstGeom prst="rect">
            <a:avLst/>
          </a:prstGeom>
        </p:spPr>
      </p:pic>
    </p:spTree>
    <p:extLst>
      <p:ext uri="{BB962C8B-B14F-4D97-AF65-F5344CB8AC3E}">
        <p14:creationId xmlns:p14="http://schemas.microsoft.com/office/powerpoint/2010/main" val="265306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14</a:t>
            </a:fld>
            <a:endParaRPr lang="en-GB"/>
          </a:p>
        </p:txBody>
      </p:sp>
      <p:sp>
        <p:nvSpPr>
          <p:cNvPr id="3" name="Title 2">
            <a:extLst>
              <a:ext uri="{FF2B5EF4-FFF2-40B4-BE49-F238E27FC236}">
                <a16:creationId xmlns:a16="http://schemas.microsoft.com/office/drawing/2014/main" id="{EA2DBED8-51CA-287C-B5F8-D121C9BA3616}"/>
              </a:ext>
            </a:extLst>
          </p:cNvPr>
          <p:cNvSpPr>
            <a:spLocks noGrp="1"/>
          </p:cNvSpPr>
          <p:nvPr>
            <p:ph type="title"/>
          </p:nvPr>
        </p:nvSpPr>
        <p:spPr>
          <a:xfrm>
            <a:off x="3084318" y="984238"/>
            <a:ext cx="6059682" cy="495691"/>
          </a:xfrm>
        </p:spPr>
        <p:txBody>
          <a:bodyPr/>
          <a:lstStyle/>
          <a:p>
            <a:r>
              <a:rPr lang="en-ZA" b="1" dirty="0"/>
              <a:t>Network Topology (Tree Topology):</a:t>
            </a:r>
          </a:p>
        </p:txBody>
      </p:sp>
      <p:pic>
        <p:nvPicPr>
          <p:cNvPr id="4" name="Picture 3">
            <a:extLst>
              <a:ext uri="{FF2B5EF4-FFF2-40B4-BE49-F238E27FC236}">
                <a16:creationId xmlns:a16="http://schemas.microsoft.com/office/drawing/2014/main" id="{F783E920-0B6C-6DFE-31C9-5F51B4BF562F}"/>
              </a:ext>
            </a:extLst>
          </p:cNvPr>
          <p:cNvPicPr>
            <a:picLocks noChangeAspect="1"/>
          </p:cNvPicPr>
          <p:nvPr/>
        </p:nvPicPr>
        <p:blipFill>
          <a:blip r:embed="rId3"/>
          <a:stretch>
            <a:fillRect/>
          </a:stretch>
        </p:blipFill>
        <p:spPr>
          <a:xfrm>
            <a:off x="1238865" y="1592827"/>
            <a:ext cx="9335729" cy="4380270"/>
          </a:xfrm>
          <a:prstGeom prst="rect">
            <a:avLst/>
          </a:prstGeom>
        </p:spPr>
      </p:pic>
    </p:spTree>
    <p:extLst>
      <p:ext uri="{BB962C8B-B14F-4D97-AF65-F5344CB8AC3E}">
        <p14:creationId xmlns:p14="http://schemas.microsoft.com/office/powerpoint/2010/main" val="352229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6A070758-9539-49E3-9A13-06037269F5F0}"/>
              </a:ext>
            </a:extLst>
          </p:cNvPr>
          <p:cNvSpPr>
            <a:spLocks noGrp="1"/>
          </p:cNvSpPr>
          <p:nvPr>
            <p:ph type="title"/>
          </p:nvPr>
        </p:nvSpPr>
        <p:spPr>
          <a:xfrm>
            <a:off x="0" y="2825046"/>
            <a:ext cx="3421625" cy="103903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l" rtl="0"/>
            <a:r>
              <a:rPr lang="en-GB" sz="3000" b="1" dirty="0"/>
              <a:t>Potential Risks:</a:t>
            </a:r>
          </a:p>
        </p:txBody>
      </p:sp>
      <p:sp>
        <p:nvSpPr>
          <p:cNvPr id="36" name="Content Placeholder 35">
            <a:extLst>
              <a:ext uri="{FF2B5EF4-FFF2-40B4-BE49-F238E27FC236}">
                <a16:creationId xmlns:a16="http://schemas.microsoft.com/office/drawing/2014/main" id="{E729BB73-6CD7-44AA-A8FE-669B7271B5B8}"/>
              </a:ext>
            </a:extLst>
          </p:cNvPr>
          <p:cNvSpPr>
            <a:spLocks noGrp="1"/>
          </p:cNvSpPr>
          <p:nvPr>
            <p:ph sz="quarter" idx="15"/>
          </p:nvPr>
        </p:nvSpPr>
        <p:spPr>
          <a:xfrm>
            <a:off x="3274142" y="250724"/>
            <a:ext cx="7654412" cy="6459792"/>
          </a:xfrm>
        </p:spPr>
        <p:txBody>
          <a:bodyPr rtlCol="0"/>
          <a:lstStyle/>
          <a:p>
            <a:pPr marL="400050" indent="-400050" rtl="0">
              <a:buFont typeface="Wingdings" panose="05000000000000000000" pitchFamily="2" charset="2"/>
              <a:buChar char="Ø"/>
            </a:pPr>
            <a:r>
              <a:rPr lang="en-GB" b="1" dirty="0"/>
              <a:t>Security breaches</a:t>
            </a:r>
          </a:p>
          <a:p>
            <a:pPr rtl="0"/>
            <a:r>
              <a:rPr lang="en-GB" dirty="0"/>
              <a:t>Hospitals deal with sensitive patient data, making them attractive targets for cyberattacks.</a:t>
            </a:r>
          </a:p>
          <a:p>
            <a:pPr marL="400050" indent="-400050" rtl="0">
              <a:buFont typeface="Wingdings" panose="05000000000000000000" pitchFamily="2" charset="2"/>
              <a:buChar char="Ø"/>
            </a:pPr>
            <a:r>
              <a:rPr lang="en-GB" b="1" dirty="0"/>
              <a:t>Data privacy and compliance</a:t>
            </a:r>
          </a:p>
          <a:p>
            <a:pPr rtl="0"/>
            <a:r>
              <a:rPr lang="en-GB" dirty="0"/>
              <a:t>Hospitals must comply with various data privacy regulations</a:t>
            </a:r>
          </a:p>
          <a:p>
            <a:pPr marL="400050" indent="-400050" rtl="0">
              <a:buFont typeface="Wingdings" panose="05000000000000000000" pitchFamily="2" charset="2"/>
              <a:buChar char="Ø"/>
            </a:pPr>
            <a:r>
              <a:rPr lang="en-GB" b="1" dirty="0"/>
              <a:t>Infrastructure failures, compatibility issues</a:t>
            </a:r>
          </a:p>
          <a:p>
            <a:pPr rtl="0"/>
            <a:r>
              <a:rPr lang="en-GB" dirty="0"/>
              <a:t>Network outages, server crashes, or other infrastructure failures can disrupt critical healthcare operations, potentially leading to life-threatening situations.</a:t>
            </a:r>
          </a:p>
          <a:p>
            <a:pPr marL="400050" indent="-400050" rtl="0">
              <a:buFont typeface="Wingdings" panose="05000000000000000000" pitchFamily="2" charset="2"/>
              <a:buChar char="Ø"/>
            </a:pPr>
            <a:r>
              <a:rPr lang="en-GB" b="1" dirty="0"/>
              <a:t>Budget overruns</a:t>
            </a:r>
          </a:p>
          <a:p>
            <a:pPr rtl="0"/>
            <a:r>
              <a:rPr lang="en-GB" dirty="0"/>
              <a:t>Hospital network projects can be costly, and cost overruns can strain the hospital's budget. </a:t>
            </a:r>
          </a:p>
          <a:p>
            <a:pPr marL="400050" indent="-400050" rtl="0">
              <a:buFont typeface="Wingdings" panose="05000000000000000000" pitchFamily="2" charset="2"/>
              <a:buChar char="Ø"/>
            </a:pPr>
            <a:r>
              <a:rPr lang="en-GB" b="1" dirty="0"/>
              <a:t>Staff resistance and training</a:t>
            </a:r>
          </a:p>
          <a:p>
            <a:pPr rtl="0"/>
            <a:r>
              <a:rPr lang="en-GB" dirty="0"/>
              <a:t>Hospital staff may be resistant to changes in the network infrastructure.</a:t>
            </a:r>
          </a:p>
          <a:p>
            <a:pPr marL="400050" indent="-400050" rtl="0">
              <a:buFont typeface="Wingdings" panose="05000000000000000000" pitchFamily="2" charset="2"/>
              <a:buChar char="Ø"/>
            </a:pPr>
            <a:r>
              <a:rPr lang="en-GB" b="1" dirty="0"/>
              <a:t>Downtime and service interruptions. </a:t>
            </a:r>
          </a:p>
          <a:p>
            <a:pPr rtl="0"/>
            <a:r>
              <a:rPr lang="en-GB" dirty="0"/>
              <a:t>Transitioning to a new network can lead to temporary service disruptions.</a:t>
            </a:r>
          </a:p>
        </p:txBody>
      </p:sp>
      <p:sp>
        <p:nvSpPr>
          <p:cNvPr id="5" name="Slide Number Placeholder 4">
            <a:extLst>
              <a:ext uri="{FF2B5EF4-FFF2-40B4-BE49-F238E27FC236}">
                <a16:creationId xmlns:a16="http://schemas.microsoft.com/office/drawing/2014/main" id="{DE6AF1E4-56E5-40D1-BBF3-E946721384C3}"/>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15</a:t>
            </a:fld>
            <a:endParaRPr lang="en-GB"/>
          </a:p>
        </p:txBody>
      </p:sp>
    </p:spTree>
    <p:extLst>
      <p:ext uri="{BB962C8B-B14F-4D97-AF65-F5344CB8AC3E}">
        <p14:creationId xmlns:p14="http://schemas.microsoft.com/office/powerpoint/2010/main" val="398130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Two people standing facing a crowd of people sitting">
            <a:extLst>
              <a:ext uri="{FF2B5EF4-FFF2-40B4-BE49-F238E27FC236}">
                <a16:creationId xmlns:a16="http://schemas.microsoft.com/office/drawing/2014/main" id="{CC75E66F-ADBD-4E16-81F9-B56DB21933D3}"/>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a:stretch/>
        </p:blipFill>
        <p:spPr>
          <a:xfrm>
            <a:off x="149901" y="147484"/>
            <a:ext cx="6096000" cy="6563032"/>
          </a:xfrm>
          <a:prstGeom prst="rect">
            <a:avLst/>
          </a:prstGeom>
          <a:ln>
            <a:noFill/>
          </a:ln>
          <a:effectLst>
            <a:softEdge rad="112500"/>
          </a:effectLst>
        </p:spPr>
      </p:pic>
      <p:sp>
        <p:nvSpPr>
          <p:cNvPr id="13" name="Content Placeholder 12">
            <a:extLst>
              <a:ext uri="{FF2B5EF4-FFF2-40B4-BE49-F238E27FC236}">
                <a16:creationId xmlns:a16="http://schemas.microsoft.com/office/drawing/2014/main" id="{206FACBD-B244-4420-BE24-AD9110F31EC4}"/>
              </a:ext>
            </a:extLst>
          </p:cNvPr>
          <p:cNvSpPr>
            <a:spLocks noGrp="1"/>
          </p:cNvSpPr>
          <p:nvPr>
            <p:ph sz="quarter" idx="16"/>
          </p:nvPr>
        </p:nvSpPr>
        <p:spPr>
          <a:xfrm>
            <a:off x="7101509" y="2431279"/>
            <a:ext cx="4288971" cy="3055121"/>
          </a:xfrm>
        </p:spPr>
        <p:txBody>
          <a:bodyPr rtlCol="0"/>
          <a:lstStyle/>
          <a:p>
            <a:pPr rtl="0"/>
            <a:r>
              <a:rPr lang="en-GB" dirty="0"/>
              <a:t>​</a:t>
            </a:r>
          </a:p>
        </p:txBody>
      </p:sp>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16</a:t>
            </a:fld>
            <a:endParaRPr lang="en-GB"/>
          </a:p>
        </p:txBody>
      </p:sp>
      <p:sp>
        <p:nvSpPr>
          <p:cNvPr id="6" name="TextBox 5">
            <a:extLst>
              <a:ext uri="{FF2B5EF4-FFF2-40B4-BE49-F238E27FC236}">
                <a16:creationId xmlns:a16="http://schemas.microsoft.com/office/drawing/2014/main" id="{082B288D-F6F9-1821-77AC-4D477EF3DE33}"/>
              </a:ext>
            </a:extLst>
          </p:cNvPr>
          <p:cNvSpPr txBox="1"/>
          <p:nvPr/>
        </p:nvSpPr>
        <p:spPr>
          <a:xfrm>
            <a:off x="8332234" y="452416"/>
            <a:ext cx="2904344" cy="523220"/>
          </a:xfrm>
          <a:prstGeom prst="rect">
            <a:avLst/>
          </a:prstGeom>
          <a:noFill/>
        </p:spPr>
        <p:txBody>
          <a:bodyPr wrap="square">
            <a:spAutoFit/>
          </a:bodyPr>
          <a:lstStyle/>
          <a:p>
            <a:r>
              <a:rPr lang="en-ZA" sz="2800" b="1" dirty="0">
                <a:latin typeface="+mj-lt"/>
              </a:rPr>
              <a:t>Conclusion</a:t>
            </a:r>
          </a:p>
        </p:txBody>
      </p:sp>
      <p:sp>
        <p:nvSpPr>
          <p:cNvPr id="10" name="TextBox 9">
            <a:extLst>
              <a:ext uri="{FF2B5EF4-FFF2-40B4-BE49-F238E27FC236}">
                <a16:creationId xmlns:a16="http://schemas.microsoft.com/office/drawing/2014/main" id="{05AD3BE9-01FB-8ADD-FA48-DF4F7AAB1CE1}"/>
              </a:ext>
            </a:extLst>
          </p:cNvPr>
          <p:cNvSpPr txBox="1"/>
          <p:nvPr/>
        </p:nvSpPr>
        <p:spPr>
          <a:xfrm>
            <a:off x="7600374" y="1152554"/>
            <a:ext cx="3848724" cy="5062924"/>
          </a:xfrm>
          <a:prstGeom prst="rect">
            <a:avLst/>
          </a:prstGeom>
          <a:noFill/>
        </p:spPr>
        <p:txBody>
          <a:bodyPr wrap="square">
            <a:spAutoFit/>
          </a:bodyPr>
          <a:lstStyle/>
          <a:p>
            <a:pPr algn="ctr"/>
            <a:r>
              <a:rPr lang="en-GB" sz="1900" dirty="0"/>
              <a:t>In conclusion, the design of the hospital network is crucial for ensuring efficient and effective healthcare delivery. By implementing a well-planned and robust network infrastructure, hospitals can benefit from enhanced communication, streamlined operations, and improved patient care. </a:t>
            </a:r>
          </a:p>
          <a:p>
            <a:pPr algn="ctr"/>
            <a:r>
              <a:rPr lang="en-GB" sz="1900" dirty="0"/>
              <a:t>A properly designed hospital network allows for seamless communication and information sharing among various departments, healthcare professionals, and patient services.</a:t>
            </a:r>
          </a:p>
        </p:txBody>
      </p:sp>
    </p:spTree>
    <p:extLst>
      <p:ext uri="{BB962C8B-B14F-4D97-AF65-F5344CB8AC3E}">
        <p14:creationId xmlns:p14="http://schemas.microsoft.com/office/powerpoint/2010/main" val="3199711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inVertical)">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Placeholder 86" descr="A person of a person clapping">
            <a:extLst>
              <a:ext uri="{FF2B5EF4-FFF2-40B4-BE49-F238E27FC236}">
                <a16:creationId xmlns:a16="http://schemas.microsoft.com/office/drawing/2014/main" id="{5B66E087-615D-4B7F-9491-E7B61FCBE483}"/>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40" r="1" b="1"/>
          <a:stretch/>
        </p:blipFill>
        <p:spPr>
          <a:xfrm>
            <a:off x="0" y="10"/>
            <a:ext cx="6311899" cy="6857990"/>
          </a:xfrm>
          <a:noFill/>
        </p:spPr>
      </p:pic>
      <p:sp>
        <p:nvSpPr>
          <p:cNvPr id="5" name="Slide Number Placeholder 4">
            <a:extLst>
              <a:ext uri="{FF2B5EF4-FFF2-40B4-BE49-F238E27FC236}">
                <a16:creationId xmlns:a16="http://schemas.microsoft.com/office/drawing/2014/main" id="{E5969419-8F34-4DA7-AE42-353928399E84}"/>
              </a:ext>
            </a:extLst>
          </p:cNvPr>
          <p:cNvSpPr>
            <a:spLocks noGrp="1"/>
          </p:cNvSpPr>
          <p:nvPr>
            <p:ph type="sldNum" sz="quarter" idx="12"/>
          </p:nvPr>
        </p:nvSpPr>
        <p:spPr>
          <a:xfrm>
            <a:off x="10510344" y="6356350"/>
            <a:ext cx="843455" cy="365125"/>
          </a:xfrm>
        </p:spPr>
        <p:txBody>
          <a:bodyPr rtlCol="0" anchor="ctr">
            <a:normAutofit/>
          </a:bodyPr>
          <a:lstStyle/>
          <a:p>
            <a:pPr rtl="0">
              <a:spcAft>
                <a:spcPts val="600"/>
              </a:spcAft>
            </a:pPr>
            <a:fld id="{18D65601-5AE2-46FC-B138-694DDD2B510D}" type="slidenum">
              <a:rPr lang="en-GB" smtClean="0"/>
              <a:pPr rtl="0">
                <a:spcAft>
                  <a:spcPts val="600"/>
                </a:spcAft>
              </a:pPr>
              <a:t>17</a:t>
            </a:fld>
            <a:endParaRPr lang="en-GB"/>
          </a:p>
        </p:txBody>
      </p:sp>
      <p:sp>
        <p:nvSpPr>
          <p:cNvPr id="31" name="Text Placeholder 30">
            <a:extLst>
              <a:ext uri="{FF2B5EF4-FFF2-40B4-BE49-F238E27FC236}">
                <a16:creationId xmlns:a16="http://schemas.microsoft.com/office/drawing/2014/main" id="{4D4D4E20-249C-406C-BD90-01BEC46489C6}"/>
              </a:ext>
            </a:extLst>
          </p:cNvPr>
          <p:cNvSpPr>
            <a:spLocks noGrp="1"/>
          </p:cNvSpPr>
          <p:nvPr>
            <p:ph type="title"/>
          </p:nvPr>
        </p:nvSpPr>
        <p:spPr>
          <a:xfrm>
            <a:off x="7595008" y="3031645"/>
            <a:ext cx="3127070" cy="867398"/>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0" rtl="0"/>
            <a:r>
              <a:rPr lang="en-GB" sz="3600" b="1" dirty="0"/>
              <a:t>Thank You.</a:t>
            </a:r>
          </a:p>
        </p:txBody>
      </p:sp>
    </p:spTree>
    <p:extLst>
      <p:ext uri="{BB962C8B-B14F-4D97-AF65-F5344CB8AC3E}">
        <p14:creationId xmlns:p14="http://schemas.microsoft.com/office/powerpoint/2010/main" val="128183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Two people standing facing a crowd of people sitting">
            <a:extLst>
              <a:ext uri="{FF2B5EF4-FFF2-40B4-BE49-F238E27FC236}">
                <a16:creationId xmlns:a16="http://schemas.microsoft.com/office/drawing/2014/main" id="{3FF8EFA2-0949-401A-811D-D6897A5093E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599606"/>
            <a:ext cx="12192000" cy="7457606"/>
          </a:xfrm>
        </p:spPr>
      </p:pic>
      <p:sp>
        <p:nvSpPr>
          <p:cNvPr id="8" name="Rectangle 7" descr="Two people standing facing a crowd of people sitting">
            <a:extLst>
              <a:ext uri="{FF2B5EF4-FFF2-40B4-BE49-F238E27FC236}">
                <a16:creationId xmlns:a16="http://schemas.microsoft.com/office/drawing/2014/main" id="{594535C4-A78A-4A5A-9C2E-74F1F35654E6}"/>
              </a:ext>
              <a:ext uri="{C183D7F6-B498-43B3-948B-1728B52AA6E4}">
                <adec:decorative xmlns:adec="http://schemas.microsoft.com/office/drawing/2017/decorative" val="0"/>
              </a:ext>
            </a:extLst>
          </p:cNvPr>
          <p:cNvSpPr/>
          <p:nvPr/>
        </p:nvSpPr>
        <p:spPr>
          <a:xfrm>
            <a:off x="0" y="-629588"/>
            <a:ext cx="12192000" cy="7487588"/>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n-GB"/>
          </a:p>
        </p:txBody>
      </p:sp>
      <p:sp>
        <p:nvSpPr>
          <p:cNvPr id="17" name="Text Placeholder 16">
            <a:extLst>
              <a:ext uri="{FF2B5EF4-FFF2-40B4-BE49-F238E27FC236}">
                <a16:creationId xmlns:a16="http://schemas.microsoft.com/office/drawing/2014/main" id="{94495366-EE59-449D-B7FC-B98DC2FE6C1D}"/>
              </a:ext>
            </a:extLst>
          </p:cNvPr>
          <p:cNvSpPr>
            <a:spLocks noGrp="1"/>
          </p:cNvSpPr>
          <p:nvPr>
            <p:ph type="body" sz="quarter" idx="14"/>
          </p:nvPr>
        </p:nvSpPr>
        <p:spPr>
          <a:xfrm>
            <a:off x="3195763" y="2615019"/>
            <a:ext cx="6709109" cy="2609103"/>
          </a:xfrm>
        </p:spPr>
        <p:txBody>
          <a:bodyPr rtlCol="0"/>
          <a:lstStyle/>
          <a:p>
            <a:pPr algn="ctr" rtl="0"/>
            <a:r>
              <a:rPr lang="en-GB" b="1" i="0" dirty="0"/>
              <a:t>Members of Group 1:</a:t>
            </a:r>
          </a:p>
          <a:p>
            <a:pPr rtl="0"/>
            <a:r>
              <a:rPr lang="en-GB" sz="2400" i="0" dirty="0">
                <a:latin typeface="Baskerville Old Face" panose="02020602080505020303" pitchFamily="18" charset="0"/>
              </a:rPr>
              <a:t>Tshifhiwa Letlalo (Leader) ST10161290</a:t>
            </a:r>
          </a:p>
          <a:p>
            <a:pPr rtl="0"/>
            <a:r>
              <a:rPr lang="en-GB" sz="2400" i="0" dirty="0">
                <a:latin typeface="Baskerville Old Face" panose="02020602080505020303" pitchFamily="18" charset="0"/>
              </a:rPr>
              <a:t>Given </a:t>
            </a:r>
            <a:r>
              <a:rPr lang="en-GB" sz="2400" i="0" dirty="0" err="1">
                <a:latin typeface="Baskerville Old Face" panose="02020602080505020303" pitchFamily="18" charset="0"/>
              </a:rPr>
              <a:t>Mogowe</a:t>
            </a:r>
            <a:r>
              <a:rPr lang="en-GB" sz="2400" i="0" dirty="0">
                <a:latin typeface="Baskerville Old Face" panose="02020602080505020303" pitchFamily="18" charset="0"/>
              </a:rPr>
              <a:t> (Secretary) ST10070150</a:t>
            </a:r>
          </a:p>
          <a:p>
            <a:pPr rtl="0"/>
            <a:r>
              <a:rPr lang="en-GB" sz="2400" i="0" dirty="0">
                <a:latin typeface="Baskerville Old Face" panose="02020602080505020303" pitchFamily="18" charset="0"/>
              </a:rPr>
              <a:t>Noko </a:t>
            </a:r>
            <a:r>
              <a:rPr lang="en-GB" sz="2400" i="0" dirty="0" err="1">
                <a:latin typeface="Baskerville Old Face" panose="02020602080505020303" pitchFamily="18" charset="0"/>
              </a:rPr>
              <a:t>Mashiane</a:t>
            </a:r>
            <a:r>
              <a:rPr lang="en-GB" sz="2400" i="0" dirty="0">
                <a:latin typeface="Baskerville Old Face" panose="02020602080505020303" pitchFamily="18" charset="0"/>
              </a:rPr>
              <a:t> ST10213884</a:t>
            </a:r>
          </a:p>
          <a:p>
            <a:pPr rtl="0"/>
            <a:r>
              <a:rPr lang="en-GB" sz="2400" i="0" dirty="0" err="1">
                <a:latin typeface="Baskerville Old Face" panose="02020602080505020303" pitchFamily="18" charset="0"/>
              </a:rPr>
              <a:t>Lebohang</a:t>
            </a:r>
            <a:r>
              <a:rPr lang="en-GB" sz="2400" i="0" dirty="0">
                <a:latin typeface="Baskerville Old Face" panose="02020602080505020303" pitchFamily="18" charset="0"/>
              </a:rPr>
              <a:t> Marina Shai ST10106088</a:t>
            </a:r>
          </a:p>
          <a:p>
            <a:pPr rtl="0"/>
            <a:r>
              <a:rPr lang="en-GB" sz="2400" i="0" dirty="0">
                <a:latin typeface="Baskerville Old Face" panose="02020602080505020303" pitchFamily="18" charset="0"/>
              </a:rPr>
              <a:t>Fahima Patel ST10207945</a:t>
            </a:r>
          </a:p>
          <a:p>
            <a:pPr algn="ctr" rtl="0"/>
            <a:endParaRPr lang="en-GB" dirty="0"/>
          </a:p>
          <a:p>
            <a:pPr rtl="0"/>
            <a:endParaRPr lang="en-GB" dirty="0"/>
          </a:p>
        </p:txBody>
      </p:sp>
      <p:pic>
        <p:nvPicPr>
          <p:cNvPr id="29" name="Graphic 28">
            <a:extLst>
              <a:ext uri="{FF2B5EF4-FFF2-40B4-BE49-F238E27FC236}">
                <a16:creationId xmlns:a16="http://schemas.microsoft.com/office/drawing/2014/main" id="{533799A4-8798-4781-8D28-35CC07B11DD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9141" y="1375567"/>
            <a:ext cx="438150" cy="247650"/>
          </a:xfrm>
          <a:prstGeom prst="rect">
            <a:avLst/>
          </a:prstGeom>
        </p:spPr>
      </p:pic>
      <p:cxnSp>
        <p:nvCxnSpPr>
          <p:cNvPr id="86" name="Straight Connector 85">
            <a:extLst>
              <a:ext uri="{FF2B5EF4-FFF2-40B4-BE49-F238E27FC236}">
                <a16:creationId xmlns:a16="http://schemas.microsoft.com/office/drawing/2014/main" id="{F4C50844-6236-4709-89E7-EDEB329350EB}"/>
              </a:ext>
              <a:ext uri="{C183D7F6-B498-43B3-948B-1728B52AA6E4}">
                <adec:decorative xmlns:adec="http://schemas.microsoft.com/office/drawing/2017/decorative" val="1"/>
              </a:ext>
            </a:extLst>
          </p:cNvPr>
          <p:cNvCxnSpPr>
            <a:cxnSpLocks/>
          </p:cNvCxnSpPr>
          <p:nvPr/>
        </p:nvCxnSpPr>
        <p:spPr>
          <a:xfrm>
            <a:off x="2854808" y="1496103"/>
            <a:ext cx="69604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9F0A4C6-E394-4175-B209-3CE54B720656}"/>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2</a:t>
            </a:fld>
            <a:endParaRPr lang="en-GB"/>
          </a:p>
        </p:txBody>
      </p:sp>
    </p:spTree>
    <p:extLst>
      <p:ext uri="{BB962C8B-B14F-4D97-AF65-F5344CB8AC3E}">
        <p14:creationId xmlns:p14="http://schemas.microsoft.com/office/powerpoint/2010/main" val="219858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fade">
                                      <p:cBhvr>
                                        <p:cTn id="19" dur="500"/>
                                        <p:tgtEl>
                                          <p:spTgt spid="1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5" end="5"/>
                                            </p:txEl>
                                          </p:spTgt>
                                        </p:tgtEl>
                                        <p:attrNameLst>
                                          <p:attrName>style.visibility</p:attrName>
                                        </p:attrNameLst>
                                      </p:cBhvr>
                                      <p:to>
                                        <p:strVal val="visible"/>
                                      </p:to>
                                    </p:set>
                                    <p:animEffect transition="in" filter="fade">
                                      <p:cBhvr>
                                        <p:cTn id="22"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2216822" y="1197727"/>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Agenda</a:t>
            </a:r>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2561111" y="1828494"/>
            <a:ext cx="5362575" cy="4100358"/>
          </a:xfrm>
        </p:spPr>
        <p:txBody>
          <a:bodyPr rtlCol="0"/>
          <a:lstStyle/>
          <a:p>
            <a:pPr marL="285750" indent="-285750" rtl="0">
              <a:buFont typeface="Wingdings" panose="05000000000000000000" pitchFamily="2" charset="2"/>
              <a:buChar char="§"/>
            </a:pPr>
            <a:r>
              <a:rPr lang="en-GB" b="1" dirty="0"/>
              <a:t>Introduction</a:t>
            </a:r>
          </a:p>
          <a:p>
            <a:pPr marL="285750" indent="-285750" rtl="0">
              <a:buFont typeface="Wingdings" panose="05000000000000000000" pitchFamily="2" charset="2"/>
              <a:buChar char="§"/>
            </a:pPr>
            <a:r>
              <a:rPr lang="en-GB" b="1" dirty="0"/>
              <a:t>Purpose </a:t>
            </a:r>
          </a:p>
          <a:p>
            <a:pPr marL="285750" indent="-285750" rtl="0">
              <a:buFont typeface="Wingdings" panose="05000000000000000000" pitchFamily="2" charset="2"/>
              <a:buChar char="§"/>
            </a:pPr>
            <a:r>
              <a:rPr lang="en-GB" b="1" dirty="0"/>
              <a:t>Context</a:t>
            </a:r>
          </a:p>
          <a:p>
            <a:pPr marL="285750" indent="-285750" rtl="0">
              <a:buFont typeface="Wingdings" panose="05000000000000000000" pitchFamily="2" charset="2"/>
              <a:buChar char="§"/>
            </a:pPr>
            <a:r>
              <a:rPr lang="en-GB" b="1" dirty="0"/>
              <a:t>List of needs</a:t>
            </a:r>
          </a:p>
          <a:p>
            <a:pPr marL="285750" indent="-285750" rtl="0">
              <a:buFont typeface="Wingdings" panose="05000000000000000000" pitchFamily="2" charset="2"/>
              <a:buChar char="§"/>
            </a:pPr>
            <a:r>
              <a:rPr lang="en-GB" b="1" dirty="0"/>
              <a:t>Project Specification </a:t>
            </a:r>
          </a:p>
          <a:p>
            <a:pPr marL="285750" indent="-285750" rtl="0">
              <a:buFont typeface="Wingdings" panose="05000000000000000000" pitchFamily="2" charset="2"/>
              <a:buChar char="§"/>
            </a:pPr>
            <a:r>
              <a:rPr lang="en-GB" b="1" dirty="0"/>
              <a:t>Network Requirements Analysis</a:t>
            </a:r>
          </a:p>
          <a:p>
            <a:pPr marL="285750" indent="-285750" rtl="0">
              <a:buFont typeface="Wingdings" panose="05000000000000000000" pitchFamily="2" charset="2"/>
              <a:buChar char="§"/>
            </a:pPr>
            <a:r>
              <a:rPr lang="en-GB" b="1" dirty="0"/>
              <a:t>Expected Features</a:t>
            </a:r>
          </a:p>
          <a:p>
            <a:pPr marL="285750" indent="-285750" rtl="0">
              <a:buFont typeface="Wingdings" panose="05000000000000000000" pitchFamily="2" charset="2"/>
              <a:buChar char="§"/>
            </a:pPr>
            <a:r>
              <a:rPr lang="en-GB" b="1" dirty="0"/>
              <a:t>Desired Improvements</a:t>
            </a:r>
          </a:p>
          <a:p>
            <a:pPr marL="285750" indent="-285750" rtl="0">
              <a:buFont typeface="Wingdings" panose="05000000000000000000" pitchFamily="2" charset="2"/>
              <a:buChar char="§"/>
            </a:pPr>
            <a:r>
              <a:rPr lang="en-GB" b="1" dirty="0"/>
              <a:t>Network Diagram</a:t>
            </a:r>
          </a:p>
          <a:p>
            <a:pPr marL="285750" indent="-285750" rtl="0">
              <a:buFont typeface="Wingdings" panose="05000000000000000000" pitchFamily="2" charset="2"/>
              <a:buChar char="§"/>
            </a:pPr>
            <a:r>
              <a:rPr lang="en-GB" b="1" dirty="0"/>
              <a:t>Network Topology</a:t>
            </a:r>
          </a:p>
          <a:p>
            <a:pPr marL="285750" indent="-285750" rtl="0">
              <a:buFont typeface="Wingdings" panose="05000000000000000000" pitchFamily="2" charset="2"/>
              <a:buChar char="§"/>
            </a:pPr>
            <a:r>
              <a:rPr lang="en-GB" b="1" dirty="0"/>
              <a:t>Conclusion</a:t>
            </a:r>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3</a:t>
            </a:fld>
            <a:endParaRPr lang="en-GB"/>
          </a:p>
        </p:txBody>
      </p:sp>
    </p:spTree>
    <p:extLst>
      <p:ext uri="{BB962C8B-B14F-4D97-AF65-F5344CB8AC3E}">
        <p14:creationId xmlns:p14="http://schemas.microsoft.com/office/powerpoint/2010/main" val="74400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558977" y="1397707"/>
            <a:ext cx="3013023" cy="657883"/>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INTRODUCTION</a:t>
            </a:r>
            <a:r>
              <a:rPr lang="en-GB" dirty="0"/>
              <a:t>​</a:t>
            </a:r>
          </a:p>
        </p:txBody>
      </p:sp>
      <p:sp>
        <p:nvSpPr>
          <p:cNvPr id="14" name="Content Placeholder 13">
            <a:extLst>
              <a:ext uri="{FF2B5EF4-FFF2-40B4-BE49-F238E27FC236}">
                <a16:creationId xmlns:a16="http://schemas.microsoft.com/office/drawing/2014/main" id="{D529AC97-CEEF-4F49-9BAD-DD30A7E3B5D4}"/>
              </a:ext>
            </a:extLst>
          </p:cNvPr>
          <p:cNvSpPr>
            <a:spLocks noGrp="1"/>
          </p:cNvSpPr>
          <p:nvPr>
            <p:ph sz="quarter" idx="15"/>
          </p:nvPr>
        </p:nvSpPr>
        <p:spPr>
          <a:xfrm>
            <a:off x="5109844" y="704538"/>
            <a:ext cx="6372621" cy="2038662"/>
          </a:xfrm>
        </p:spPr>
        <p:txBody>
          <a:bodyPr rtlCol="0" anchor="ctr"/>
          <a:lstStyle/>
          <a:p>
            <a:pPr rtl="0"/>
            <a:r>
              <a:rPr lang="en-GB" dirty="0"/>
              <a:t>​</a:t>
            </a:r>
          </a:p>
        </p:txBody>
      </p:sp>
      <p:pic>
        <p:nvPicPr>
          <p:cNvPr id="101" name="Picture Placeholder 100" descr="A close-up of a table with chairs">
            <a:extLst>
              <a:ext uri="{FF2B5EF4-FFF2-40B4-BE49-F238E27FC236}">
                <a16:creationId xmlns:a16="http://schemas.microsoft.com/office/drawing/2014/main" id="{5D77CEE8-2F2A-4FCD-A3D8-8648DAA43041}"/>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2923082"/>
            <a:ext cx="12192000" cy="3943795"/>
          </a:xfrm>
          <a:prstGeom prst="rect">
            <a:avLst/>
          </a:prstGeom>
          <a:ln>
            <a:noFill/>
          </a:ln>
          <a:effectLst>
            <a:softEdge rad="112500"/>
          </a:effectLst>
        </p:spPr>
      </p:pic>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4</a:t>
            </a:fld>
            <a:endParaRPr lang="en-GB"/>
          </a:p>
        </p:txBody>
      </p:sp>
      <p:sp>
        <p:nvSpPr>
          <p:cNvPr id="2" name="TextBox 1">
            <a:extLst>
              <a:ext uri="{FF2B5EF4-FFF2-40B4-BE49-F238E27FC236}">
                <a16:creationId xmlns:a16="http://schemas.microsoft.com/office/drawing/2014/main" id="{A0732303-A731-8320-EDCD-D26FE7483A1D}"/>
              </a:ext>
            </a:extLst>
          </p:cNvPr>
          <p:cNvSpPr txBox="1"/>
          <p:nvPr/>
        </p:nvSpPr>
        <p:spPr>
          <a:xfrm flipH="1">
            <a:off x="4362138" y="674557"/>
            <a:ext cx="7105336" cy="2246769"/>
          </a:xfrm>
          <a:prstGeom prst="rect">
            <a:avLst/>
          </a:prstGeom>
          <a:noFill/>
        </p:spPr>
        <p:txBody>
          <a:bodyPr wrap="square" rtlCol="0">
            <a:spAutoFit/>
          </a:bodyPr>
          <a:lstStyle/>
          <a:p>
            <a:pPr algn="just"/>
            <a:r>
              <a:rPr lang="en-ZA" sz="2000" dirty="0">
                <a:latin typeface="Aptos" panose="020B0004020202020204" pitchFamily="34" charset="0"/>
              </a:rPr>
              <a:t>Since we live in the fourth industrial revolution, our vision and mission is to implement a new system software that will help the future of our healthcare infrastructure. The aim is to create a network infrastructure that allows networks to connect and communicate between devices, users, and the internet. Its offering a simpler way for data to move from one hardware to another.</a:t>
            </a:r>
          </a:p>
        </p:txBody>
      </p:sp>
    </p:spTree>
    <p:extLst>
      <p:ext uri="{BB962C8B-B14F-4D97-AF65-F5344CB8AC3E}">
        <p14:creationId xmlns:p14="http://schemas.microsoft.com/office/powerpoint/2010/main" val="135569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Placeholder 172" descr="A group of people raising their hands">
            <a:extLst>
              <a:ext uri="{FF2B5EF4-FFF2-40B4-BE49-F238E27FC236}">
                <a16:creationId xmlns:a16="http://schemas.microsoft.com/office/drawing/2014/main" id="{971515B1-92BF-428B-805A-F5D5532285F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40" r="1" b="1"/>
          <a:stretch/>
        </p:blipFill>
        <p:spPr>
          <a:xfrm>
            <a:off x="1" y="0"/>
            <a:ext cx="6311899" cy="6858000"/>
          </a:xfrm>
          <a:noFill/>
        </p:spPr>
      </p:pic>
      <p:sp>
        <p:nvSpPr>
          <p:cNvPr id="47" name="Content Placeholder 46">
            <a:extLst>
              <a:ext uri="{FF2B5EF4-FFF2-40B4-BE49-F238E27FC236}">
                <a16:creationId xmlns:a16="http://schemas.microsoft.com/office/drawing/2014/main" id="{5FB43F08-6A5D-4853-9EB0-FBB34B4D9C34}"/>
              </a:ext>
            </a:extLst>
          </p:cNvPr>
          <p:cNvSpPr>
            <a:spLocks noGrp="1"/>
          </p:cNvSpPr>
          <p:nvPr>
            <p:ph sz="quarter" idx="15"/>
          </p:nvPr>
        </p:nvSpPr>
        <p:spPr>
          <a:xfrm>
            <a:off x="5835854" y="2787446"/>
            <a:ext cx="5257800" cy="2286000"/>
          </a:xfrm>
        </p:spPr>
        <p:txBody>
          <a:bodyPr rtlCol="0">
            <a:normAutofit/>
          </a:bodyPr>
          <a:lstStyle/>
          <a:p>
            <a:pPr rtl="0"/>
            <a:r>
              <a:rPr lang="en-GB" b="1" dirty="0"/>
              <a:t>1.	Delivering carrier-class performance</a:t>
            </a:r>
          </a:p>
          <a:p>
            <a:pPr rtl="0"/>
            <a:r>
              <a:rPr lang="en-GB" b="1" dirty="0"/>
              <a:t>2.	Flexibility</a:t>
            </a:r>
          </a:p>
          <a:p>
            <a:pPr rtl="0"/>
            <a:r>
              <a:rPr lang="en-GB" b="1" dirty="0"/>
              <a:t>3.	Scalability</a:t>
            </a:r>
          </a:p>
          <a:p>
            <a:pPr rtl="0"/>
            <a:r>
              <a:rPr lang="en-GB" b="1" dirty="0"/>
              <a:t>4.	End-to-end security</a:t>
            </a:r>
          </a:p>
          <a:p>
            <a:pPr rtl="0"/>
            <a:r>
              <a:rPr lang="en-GB" b="1" dirty="0"/>
              <a:t>5.	Operational simplicity</a:t>
            </a:r>
          </a:p>
          <a:p>
            <a:pPr rtl="0"/>
            <a:endParaRPr lang="en-GB" dirty="0"/>
          </a:p>
        </p:txBody>
      </p:sp>
      <p:sp>
        <p:nvSpPr>
          <p:cNvPr id="4" name="Slide Number Placeholder 3">
            <a:extLst>
              <a:ext uri="{FF2B5EF4-FFF2-40B4-BE49-F238E27FC236}">
                <a16:creationId xmlns:a16="http://schemas.microsoft.com/office/drawing/2014/main" id="{1599C981-FFE0-4DE7-BCE3-2AFFA0D61B83}"/>
              </a:ext>
            </a:extLst>
          </p:cNvPr>
          <p:cNvSpPr>
            <a:spLocks noGrp="1"/>
          </p:cNvSpPr>
          <p:nvPr>
            <p:ph type="sldNum" sz="quarter" idx="12"/>
          </p:nvPr>
        </p:nvSpPr>
        <p:spPr>
          <a:xfrm>
            <a:off x="10510344" y="6356350"/>
            <a:ext cx="843455" cy="365125"/>
          </a:xfrm>
        </p:spPr>
        <p:txBody>
          <a:bodyPr rtlCol="0" anchor="ctr">
            <a:normAutofit/>
          </a:bodyPr>
          <a:lstStyle/>
          <a:p>
            <a:pPr rtl="0">
              <a:spcAft>
                <a:spcPts val="600"/>
              </a:spcAft>
            </a:pPr>
            <a:fld id="{18D65601-5AE2-46FC-B138-694DDD2B510D}" type="slidenum">
              <a:rPr lang="en-GB" smtClean="0"/>
              <a:pPr rtl="0">
                <a:spcAft>
                  <a:spcPts val="600"/>
                </a:spcAft>
              </a:pPr>
              <a:t>5</a:t>
            </a:fld>
            <a:endParaRPr lang="en-GB"/>
          </a:p>
        </p:txBody>
      </p:sp>
      <p:sp>
        <p:nvSpPr>
          <p:cNvPr id="22" name="Text Placeholder 21">
            <a:extLst>
              <a:ext uri="{FF2B5EF4-FFF2-40B4-BE49-F238E27FC236}">
                <a16:creationId xmlns:a16="http://schemas.microsoft.com/office/drawing/2014/main" id="{CBCB163A-DD49-4E4B-9289-C8ABBE6C2E23}"/>
              </a:ext>
            </a:extLst>
          </p:cNvPr>
          <p:cNvSpPr>
            <a:spLocks noGrp="1"/>
          </p:cNvSpPr>
          <p:nvPr>
            <p:ph type="title"/>
          </p:nvPr>
        </p:nvSpPr>
        <p:spPr>
          <a:xfrm>
            <a:off x="6934201" y="1812353"/>
            <a:ext cx="5257799" cy="1268810"/>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0" rtl="0"/>
            <a:r>
              <a:rPr lang="en-GB" b="1" dirty="0"/>
              <a:t>OBJECTIVES</a:t>
            </a:r>
          </a:p>
        </p:txBody>
      </p:sp>
    </p:spTree>
    <p:extLst>
      <p:ext uri="{BB962C8B-B14F-4D97-AF65-F5344CB8AC3E}">
        <p14:creationId xmlns:p14="http://schemas.microsoft.com/office/powerpoint/2010/main" val="340285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0F1944A9-FD87-4ADB-BC13-44BB7AD0FDF4}"/>
              </a:ext>
            </a:extLst>
          </p:cNvPr>
          <p:cNvSpPr>
            <a:spLocks noGrp="1"/>
          </p:cNvSpPr>
          <p:nvPr>
            <p:ph type="title"/>
          </p:nvPr>
        </p:nvSpPr>
        <p:spPr>
          <a:xfrm>
            <a:off x="930263" y="3883112"/>
            <a:ext cx="2635209" cy="52370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sz="3200" b="1" dirty="0"/>
              <a:t>PURPOSE</a:t>
            </a:r>
          </a:p>
        </p:txBody>
      </p:sp>
      <p:sp>
        <p:nvSpPr>
          <p:cNvPr id="18" name="Content Placeholder 17">
            <a:extLst>
              <a:ext uri="{FF2B5EF4-FFF2-40B4-BE49-F238E27FC236}">
                <a16:creationId xmlns:a16="http://schemas.microsoft.com/office/drawing/2014/main" id="{FA3B8B57-53E4-4533-98FE-DA8FC4A5684C}"/>
              </a:ext>
            </a:extLst>
          </p:cNvPr>
          <p:cNvSpPr>
            <a:spLocks noGrp="1"/>
          </p:cNvSpPr>
          <p:nvPr>
            <p:ph sz="quarter" idx="15"/>
          </p:nvPr>
        </p:nvSpPr>
        <p:spPr>
          <a:xfrm>
            <a:off x="6385809" y="1358504"/>
            <a:ext cx="4257207" cy="1400506"/>
          </a:xfrm>
          <a:noFill/>
          <a:ln>
            <a:noFill/>
          </a:ln>
        </p:spPr>
        <p:style>
          <a:lnRef idx="2">
            <a:schemeClr val="dk1"/>
          </a:lnRef>
          <a:fillRef idx="1">
            <a:schemeClr val="lt1"/>
          </a:fillRef>
          <a:effectRef idx="0">
            <a:schemeClr val="dk1"/>
          </a:effectRef>
          <a:fontRef idx="minor">
            <a:schemeClr val="dk1"/>
          </a:fontRef>
        </p:style>
        <p:txBody>
          <a:bodyPr rtlCol="0"/>
          <a:lstStyle/>
          <a:p>
            <a:pPr algn="just" rtl="0"/>
            <a:r>
              <a:rPr lang="en-GB" dirty="0"/>
              <a:t>The point of this project is to build a network infrastructure that connects devices, software, and hardware in the network. Also allows communication between users and addresses all the concerns raised by the hospital IT Manager </a:t>
            </a:r>
          </a:p>
          <a:p>
            <a:pPr rtl="0"/>
            <a:endParaRPr lang="en-GB" dirty="0"/>
          </a:p>
        </p:txBody>
      </p:sp>
      <p:sp>
        <p:nvSpPr>
          <p:cNvPr id="59" name="Content Placeholder 58">
            <a:extLst>
              <a:ext uri="{FF2B5EF4-FFF2-40B4-BE49-F238E27FC236}">
                <a16:creationId xmlns:a16="http://schemas.microsoft.com/office/drawing/2014/main" id="{B9E9DD8A-3636-40F3-B90A-638534A1C5F7}"/>
              </a:ext>
            </a:extLst>
          </p:cNvPr>
          <p:cNvSpPr>
            <a:spLocks noGrp="1"/>
          </p:cNvSpPr>
          <p:nvPr>
            <p:ph sz="quarter" idx="16"/>
          </p:nvPr>
        </p:nvSpPr>
        <p:spPr>
          <a:xfrm>
            <a:off x="6535711" y="3927423"/>
            <a:ext cx="3919885" cy="1573343"/>
          </a:xfrm>
        </p:spPr>
        <p:txBody>
          <a:bodyPr rtlCol="0"/>
          <a:lstStyle/>
          <a:p>
            <a:pPr rtl="0"/>
            <a:r>
              <a:rPr lang="en-GB" dirty="0"/>
              <a:t>So, in this project, we will be designing a cost effective network infrastructure for the hospital with the demonstrations needed.​</a:t>
            </a:r>
          </a:p>
          <a:p>
            <a:pPr rtl="0"/>
            <a:r>
              <a:rPr lang="en-GB" dirty="0"/>
              <a:t>​</a:t>
            </a:r>
          </a:p>
        </p:txBody>
      </p:sp>
      <p:sp>
        <p:nvSpPr>
          <p:cNvPr id="5" name="Slide Number Placeholder 4">
            <a:extLst>
              <a:ext uri="{FF2B5EF4-FFF2-40B4-BE49-F238E27FC236}">
                <a16:creationId xmlns:a16="http://schemas.microsoft.com/office/drawing/2014/main" id="{DD5F5660-F6B8-485C-94CC-0A886850689E}"/>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6</a:t>
            </a:fld>
            <a:endParaRPr lang="en-GB"/>
          </a:p>
        </p:txBody>
      </p:sp>
    </p:spTree>
    <p:extLst>
      <p:ext uri="{BB962C8B-B14F-4D97-AF65-F5344CB8AC3E}">
        <p14:creationId xmlns:p14="http://schemas.microsoft.com/office/powerpoint/2010/main" val="250714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CBCB163A-DD49-4E4B-9289-C8ABBE6C2E23}"/>
              </a:ext>
            </a:extLst>
          </p:cNvPr>
          <p:cNvSpPr>
            <a:spLocks noGrp="1"/>
          </p:cNvSpPr>
          <p:nvPr>
            <p:ph type="title"/>
          </p:nvPr>
        </p:nvSpPr>
        <p:spPr>
          <a:xfrm>
            <a:off x="7358804" y="2130535"/>
            <a:ext cx="2806703" cy="558705"/>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CONTEXT</a:t>
            </a:r>
          </a:p>
        </p:txBody>
      </p:sp>
      <p:pic>
        <p:nvPicPr>
          <p:cNvPr id="173" name="Picture Placeholder 172" descr="A group of people raising their hands">
            <a:extLst>
              <a:ext uri="{FF2B5EF4-FFF2-40B4-BE49-F238E27FC236}">
                <a16:creationId xmlns:a16="http://schemas.microsoft.com/office/drawing/2014/main" id="{971515B1-92BF-428B-805A-F5D5532285F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1" y="0"/>
            <a:ext cx="6311899" cy="6858000"/>
          </a:xfrm>
        </p:spPr>
      </p:pic>
      <p:sp>
        <p:nvSpPr>
          <p:cNvPr id="47" name="Content Placeholder 46">
            <a:extLst>
              <a:ext uri="{FF2B5EF4-FFF2-40B4-BE49-F238E27FC236}">
                <a16:creationId xmlns:a16="http://schemas.microsoft.com/office/drawing/2014/main" id="{5FB43F08-6A5D-4853-9EB0-FBB34B4D9C34}"/>
              </a:ext>
            </a:extLst>
          </p:cNvPr>
          <p:cNvSpPr>
            <a:spLocks noGrp="1"/>
          </p:cNvSpPr>
          <p:nvPr>
            <p:ph sz="quarter" idx="15"/>
          </p:nvPr>
        </p:nvSpPr>
        <p:spPr>
          <a:xfrm>
            <a:off x="5478342" y="2787445"/>
            <a:ext cx="6713658" cy="1903267"/>
          </a:xfrm>
        </p:spPr>
        <p:txBody>
          <a:bodyPr rtlCol="0"/>
          <a:lstStyle/>
          <a:p>
            <a:pPr algn="just" rtl="0"/>
            <a:r>
              <a:rPr lang="en-GB" b="1" dirty="0"/>
              <a:t>The context of our hospital network infrastructure refers to the underlying technological framework that supports the communication and data exchange within a hospitals various departments, facilities and systems. This infrastructure typically includes hardware, software, networking components, security measures, and data management systems that allow different medical devices, computers, and personnel to interact efficiently and securely.</a:t>
            </a:r>
          </a:p>
        </p:txBody>
      </p:sp>
      <p:sp>
        <p:nvSpPr>
          <p:cNvPr id="4" name="Slide Number Placeholder 3">
            <a:extLst>
              <a:ext uri="{FF2B5EF4-FFF2-40B4-BE49-F238E27FC236}">
                <a16:creationId xmlns:a16="http://schemas.microsoft.com/office/drawing/2014/main" id="{1599C981-FFE0-4DE7-BCE3-2AFFA0D61B83}"/>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7</a:t>
            </a:fld>
            <a:endParaRPr lang="en-GB"/>
          </a:p>
        </p:txBody>
      </p:sp>
    </p:spTree>
    <p:extLst>
      <p:ext uri="{BB962C8B-B14F-4D97-AF65-F5344CB8AC3E}">
        <p14:creationId xmlns:p14="http://schemas.microsoft.com/office/powerpoint/2010/main" val="405613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p:txBody>
          <a:bodyPr rtlCol="0"/>
          <a:lstStyle/>
          <a:p>
            <a:pPr rtl="0"/>
            <a:r>
              <a:rPr lang="en-GB" b="1" dirty="0"/>
              <a:t>List of needs:</a:t>
            </a:r>
          </a:p>
        </p:txBody>
      </p:sp>
      <p:sp>
        <p:nvSpPr>
          <p:cNvPr id="34" name="Content Placeholder 33">
            <a:extLst>
              <a:ext uri="{FF2B5EF4-FFF2-40B4-BE49-F238E27FC236}">
                <a16:creationId xmlns:a16="http://schemas.microsoft.com/office/drawing/2014/main" id="{548CC941-7974-4E89-9125-7894B65CF116}"/>
              </a:ext>
            </a:extLst>
          </p:cNvPr>
          <p:cNvSpPr>
            <a:spLocks noGrp="1"/>
          </p:cNvSpPr>
          <p:nvPr>
            <p:ph sz="quarter" idx="15"/>
          </p:nvPr>
        </p:nvSpPr>
        <p:spPr>
          <a:xfrm>
            <a:off x="2029158" y="2838122"/>
            <a:ext cx="1786759" cy="430923"/>
          </a:xfrm>
        </p:spPr>
        <p:txBody>
          <a:bodyPr rtlCol="0"/>
          <a:lstStyle/>
          <a:p>
            <a:pPr rtl="0"/>
            <a:r>
              <a:rPr lang="en-GB" dirty="0"/>
              <a:t>Security</a:t>
            </a:r>
          </a:p>
        </p:txBody>
      </p:sp>
      <p:sp>
        <p:nvSpPr>
          <p:cNvPr id="35" name="Content Placeholder 34">
            <a:extLst>
              <a:ext uri="{FF2B5EF4-FFF2-40B4-BE49-F238E27FC236}">
                <a16:creationId xmlns:a16="http://schemas.microsoft.com/office/drawing/2014/main" id="{50202FC6-8464-4C3A-A97B-059318AA7B1E}"/>
              </a:ext>
            </a:extLst>
          </p:cNvPr>
          <p:cNvSpPr>
            <a:spLocks noGrp="1"/>
          </p:cNvSpPr>
          <p:nvPr>
            <p:ph sz="quarter" idx="16"/>
          </p:nvPr>
        </p:nvSpPr>
        <p:spPr>
          <a:xfrm>
            <a:off x="2029158" y="3379435"/>
            <a:ext cx="1786759" cy="430923"/>
          </a:xfrm>
        </p:spPr>
        <p:txBody>
          <a:bodyPr rtlCol="0"/>
          <a:lstStyle/>
          <a:p>
            <a:pPr rtl="0"/>
            <a:r>
              <a:rPr lang="en-GB" dirty="0"/>
              <a:t>Interoperability </a:t>
            </a:r>
          </a:p>
        </p:txBody>
      </p:sp>
      <p:sp>
        <p:nvSpPr>
          <p:cNvPr id="36" name="Content Placeholder 35">
            <a:extLst>
              <a:ext uri="{FF2B5EF4-FFF2-40B4-BE49-F238E27FC236}">
                <a16:creationId xmlns:a16="http://schemas.microsoft.com/office/drawing/2014/main" id="{FE54D197-DB5B-4916-8290-50781985C977}"/>
              </a:ext>
            </a:extLst>
          </p:cNvPr>
          <p:cNvSpPr>
            <a:spLocks noGrp="1"/>
          </p:cNvSpPr>
          <p:nvPr>
            <p:ph sz="quarter" idx="17"/>
          </p:nvPr>
        </p:nvSpPr>
        <p:spPr>
          <a:xfrm>
            <a:off x="2029158" y="3928699"/>
            <a:ext cx="1786759" cy="430923"/>
          </a:xfrm>
        </p:spPr>
        <p:txBody>
          <a:bodyPr rtlCol="0"/>
          <a:lstStyle/>
          <a:p>
            <a:pPr rtl="0"/>
            <a:r>
              <a:rPr lang="en-GB" dirty="0"/>
              <a:t>Productivity </a:t>
            </a:r>
          </a:p>
        </p:txBody>
      </p:sp>
      <p:sp>
        <p:nvSpPr>
          <p:cNvPr id="37" name="Content Placeholder 36">
            <a:extLst>
              <a:ext uri="{FF2B5EF4-FFF2-40B4-BE49-F238E27FC236}">
                <a16:creationId xmlns:a16="http://schemas.microsoft.com/office/drawing/2014/main" id="{9835A6A0-CE7A-4139-A925-E2FAB1B4AC06}"/>
              </a:ext>
            </a:extLst>
          </p:cNvPr>
          <p:cNvSpPr>
            <a:spLocks noGrp="1"/>
          </p:cNvSpPr>
          <p:nvPr>
            <p:ph sz="quarter" idx="18"/>
          </p:nvPr>
        </p:nvSpPr>
        <p:spPr>
          <a:xfrm>
            <a:off x="2029158" y="4476966"/>
            <a:ext cx="1786759" cy="430923"/>
          </a:xfrm>
        </p:spPr>
        <p:txBody>
          <a:bodyPr rtlCol="0"/>
          <a:lstStyle/>
          <a:p>
            <a:pPr rtl="0"/>
            <a:r>
              <a:rPr lang="en-GB" dirty="0"/>
              <a:t>Flexibility </a:t>
            </a:r>
          </a:p>
        </p:txBody>
      </p:sp>
      <p:sp>
        <p:nvSpPr>
          <p:cNvPr id="13" name="Text Placeholder 12">
            <a:extLst>
              <a:ext uri="{FF2B5EF4-FFF2-40B4-BE49-F238E27FC236}">
                <a16:creationId xmlns:a16="http://schemas.microsoft.com/office/drawing/2014/main" id="{EF335305-FA42-475B-AF65-FAE5AE124F95}"/>
              </a:ext>
            </a:extLst>
          </p:cNvPr>
          <p:cNvSpPr>
            <a:spLocks noGrp="1"/>
          </p:cNvSpPr>
          <p:nvPr>
            <p:ph type="body" sz="quarter" idx="22"/>
          </p:nvPr>
        </p:nvSpPr>
        <p:spPr>
          <a:xfrm>
            <a:off x="1673139" y="5022963"/>
            <a:ext cx="1783393" cy="418467"/>
          </a:xfrm>
        </p:spPr>
        <p:txBody>
          <a:bodyPr rtlCol="0"/>
          <a:lstStyle/>
          <a:p>
            <a:pPr rtl="0"/>
            <a:r>
              <a:rPr lang="en-GB" sz="1400" dirty="0">
                <a:solidFill>
                  <a:schemeClr val="tx1"/>
                </a:solidFill>
              </a:rPr>
              <a:t>Availability</a:t>
            </a:r>
            <a:r>
              <a:rPr lang="en-GB" dirty="0"/>
              <a:t> </a:t>
            </a:r>
          </a:p>
        </p:txBody>
      </p:sp>
      <p:sp>
        <p:nvSpPr>
          <p:cNvPr id="59" name="Rectangle 58">
            <a:extLst>
              <a:ext uri="{FF2B5EF4-FFF2-40B4-BE49-F238E27FC236}">
                <a16:creationId xmlns:a16="http://schemas.microsoft.com/office/drawing/2014/main" id="{A12CE6A6-DF77-472D-A1D1-E774E6947DFF}"/>
              </a:ext>
              <a:ext uri="{C183D7F6-B498-43B3-948B-1728B52AA6E4}">
                <adec:decorative xmlns:adec="http://schemas.microsoft.com/office/drawing/2017/decorative" val="1"/>
              </a:ext>
            </a:extLst>
          </p:cNvPr>
          <p:cNvSpPr/>
          <p:nvPr/>
        </p:nvSpPr>
        <p:spPr>
          <a:xfrm>
            <a:off x="1382138" y="287583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1" name="Rectangle 60">
            <a:extLst>
              <a:ext uri="{FF2B5EF4-FFF2-40B4-BE49-F238E27FC236}">
                <a16:creationId xmlns:a16="http://schemas.microsoft.com/office/drawing/2014/main" id="{5CF04AA3-DE45-473C-BCB0-FB487EE57BA6}"/>
              </a:ext>
              <a:ext uri="{C183D7F6-B498-43B3-948B-1728B52AA6E4}">
                <adec:decorative xmlns:adec="http://schemas.microsoft.com/office/drawing/2017/decorative" val="1"/>
              </a:ext>
            </a:extLst>
          </p:cNvPr>
          <p:cNvSpPr/>
          <p:nvPr/>
        </p:nvSpPr>
        <p:spPr>
          <a:xfrm>
            <a:off x="1382138" y="3419968"/>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3" name="Rectangle 62">
            <a:extLst>
              <a:ext uri="{FF2B5EF4-FFF2-40B4-BE49-F238E27FC236}">
                <a16:creationId xmlns:a16="http://schemas.microsoft.com/office/drawing/2014/main" id="{3D813B6D-1DAF-48CA-9640-03182B1601D2}"/>
              </a:ext>
              <a:ext uri="{C183D7F6-B498-43B3-948B-1728B52AA6E4}">
                <adec:decorative xmlns:adec="http://schemas.microsoft.com/office/drawing/2017/decorative" val="1"/>
              </a:ext>
            </a:extLst>
          </p:cNvPr>
          <p:cNvSpPr/>
          <p:nvPr/>
        </p:nvSpPr>
        <p:spPr>
          <a:xfrm>
            <a:off x="1382138" y="3969949"/>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65" name="Rectangle 64">
            <a:extLst>
              <a:ext uri="{FF2B5EF4-FFF2-40B4-BE49-F238E27FC236}">
                <a16:creationId xmlns:a16="http://schemas.microsoft.com/office/drawing/2014/main" id="{5A6DA090-00E3-489F-AF35-0FE8B534890A}"/>
              </a:ext>
              <a:ext uri="{C183D7F6-B498-43B3-948B-1728B52AA6E4}">
                <adec:decorative xmlns:adec="http://schemas.microsoft.com/office/drawing/2017/decorative" val="1"/>
              </a:ext>
            </a:extLst>
          </p:cNvPr>
          <p:cNvSpPr/>
          <p:nvPr/>
        </p:nvSpPr>
        <p:spPr>
          <a:xfrm>
            <a:off x="1382138" y="4517499"/>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rtlCol="0"/>
          <a:lstStyle/>
          <a:p>
            <a:pPr rtl="0"/>
            <a:fld id="{18D65601-5AE2-46FC-B138-694DDD2B510D}" type="slidenum">
              <a:rPr lang="en-GB" smtClean="0"/>
              <a:pPr rtl="0"/>
              <a:t>8</a:t>
            </a:fld>
            <a:endParaRPr lang="en-GB" dirty="0"/>
          </a:p>
        </p:txBody>
      </p:sp>
      <p:pic>
        <p:nvPicPr>
          <p:cNvPr id="5" name="Picture 4">
            <a:extLst>
              <a:ext uri="{FF2B5EF4-FFF2-40B4-BE49-F238E27FC236}">
                <a16:creationId xmlns:a16="http://schemas.microsoft.com/office/drawing/2014/main" id="{751C3DC3-1B7C-AF33-CA3B-E9A816438B9E}"/>
              </a:ext>
            </a:extLst>
          </p:cNvPr>
          <p:cNvPicPr>
            <a:picLocks noChangeAspect="1"/>
          </p:cNvPicPr>
          <p:nvPr/>
        </p:nvPicPr>
        <p:blipFill>
          <a:blip r:embed="rId3"/>
          <a:stretch>
            <a:fillRect/>
          </a:stretch>
        </p:blipFill>
        <p:spPr>
          <a:xfrm>
            <a:off x="1386074" y="5104885"/>
            <a:ext cx="365792" cy="365792"/>
          </a:xfrm>
          <a:prstGeom prst="rect">
            <a:avLst/>
          </a:prstGeom>
        </p:spPr>
      </p:pic>
      <p:pic>
        <p:nvPicPr>
          <p:cNvPr id="16" name="Picture 15">
            <a:extLst>
              <a:ext uri="{FF2B5EF4-FFF2-40B4-BE49-F238E27FC236}">
                <a16:creationId xmlns:a16="http://schemas.microsoft.com/office/drawing/2014/main" id="{FCAE5E49-F015-9766-DE1F-805C36800315}"/>
              </a:ext>
            </a:extLst>
          </p:cNvPr>
          <p:cNvPicPr>
            <a:picLocks noChangeAspect="1"/>
          </p:cNvPicPr>
          <p:nvPr/>
        </p:nvPicPr>
        <p:blipFill>
          <a:blip r:embed="rId4"/>
          <a:stretch>
            <a:fillRect/>
          </a:stretch>
        </p:blipFill>
        <p:spPr>
          <a:xfrm>
            <a:off x="4542020" y="1504962"/>
            <a:ext cx="6735580" cy="3938016"/>
          </a:xfrm>
          <a:prstGeom prst="rect">
            <a:avLst/>
          </a:prstGeom>
        </p:spPr>
      </p:pic>
    </p:spTree>
    <p:extLst>
      <p:ext uri="{BB962C8B-B14F-4D97-AF65-F5344CB8AC3E}">
        <p14:creationId xmlns:p14="http://schemas.microsoft.com/office/powerpoint/2010/main" val="411186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9498E64-6451-4E0A-BE2B-4D44D7FC4111}"/>
              </a:ext>
            </a:extLst>
          </p:cNvPr>
          <p:cNvSpPr>
            <a:spLocks noGrp="1"/>
          </p:cNvSpPr>
          <p:nvPr>
            <p:ph type="title"/>
          </p:nvPr>
        </p:nvSpPr>
        <p:spPr>
          <a:xfrm>
            <a:off x="1188161" y="1790055"/>
            <a:ext cx="4607268" cy="46947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rtl="0"/>
            <a:r>
              <a:rPr lang="en-GB" b="1" dirty="0"/>
              <a:t>Project Specifications:</a:t>
            </a:r>
          </a:p>
        </p:txBody>
      </p:sp>
      <p:sp>
        <p:nvSpPr>
          <p:cNvPr id="19" name="Content Placeholder 18">
            <a:extLst>
              <a:ext uri="{FF2B5EF4-FFF2-40B4-BE49-F238E27FC236}">
                <a16:creationId xmlns:a16="http://schemas.microsoft.com/office/drawing/2014/main" id="{544C4064-B69B-4ECE-8110-639CB21C9067}"/>
              </a:ext>
            </a:extLst>
          </p:cNvPr>
          <p:cNvSpPr>
            <a:spLocks noGrp="1"/>
          </p:cNvSpPr>
          <p:nvPr>
            <p:ph sz="quarter" idx="15"/>
          </p:nvPr>
        </p:nvSpPr>
        <p:spPr>
          <a:xfrm>
            <a:off x="928986" y="1677248"/>
            <a:ext cx="8533668" cy="4820534"/>
          </a:xfrm>
        </p:spPr>
        <p:txBody>
          <a:bodyPr rtlCol="0"/>
          <a:lstStyle/>
          <a:p>
            <a:pPr marL="285750" indent="-285750" rtl="0">
              <a:buFont typeface="Arial" panose="020B0604020202020204" pitchFamily="34" charset="0"/>
              <a:buChar char="•"/>
            </a:pPr>
            <a:endParaRPr lang="en-GB" dirty="0"/>
          </a:p>
          <a:p>
            <a:pPr marL="285750" indent="-285750" rtl="0">
              <a:buFont typeface="Arial" panose="020B0604020202020204" pitchFamily="34" charset="0"/>
              <a:buChar char="•"/>
            </a:pPr>
            <a:endParaRPr lang="en-GB" dirty="0"/>
          </a:p>
          <a:p>
            <a:pPr marL="285750" indent="-285750" rtl="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rtlCol="0"/>
          <a:lstStyle/>
          <a:p>
            <a:pPr rtl="0"/>
            <a:r>
              <a:rPr lang="en-GB"/>
              <a:t>Conference Presentation</a:t>
            </a:r>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rtlCol="0"/>
          <a:lstStyle/>
          <a:p>
            <a:pPr rtl="0"/>
            <a:fld id="{18D65601-5AE2-46FC-B138-694DDD2B510D}" type="slidenum">
              <a:rPr lang="en-GB" smtClean="0"/>
              <a:pPr rtl="0"/>
              <a:t>9</a:t>
            </a:fld>
            <a:endParaRPr lang="en-GB"/>
          </a:p>
        </p:txBody>
      </p:sp>
      <p:sp>
        <p:nvSpPr>
          <p:cNvPr id="2" name="TextBox 1">
            <a:extLst>
              <a:ext uri="{FF2B5EF4-FFF2-40B4-BE49-F238E27FC236}">
                <a16:creationId xmlns:a16="http://schemas.microsoft.com/office/drawing/2014/main" id="{AD9513DE-68FA-0D0E-5D71-22525F9D2D67}"/>
              </a:ext>
            </a:extLst>
          </p:cNvPr>
          <p:cNvSpPr txBox="1"/>
          <p:nvPr/>
        </p:nvSpPr>
        <p:spPr>
          <a:xfrm>
            <a:off x="1343891" y="2673927"/>
            <a:ext cx="9171709" cy="1477328"/>
          </a:xfrm>
          <a:prstGeom prst="rect">
            <a:avLst/>
          </a:prstGeom>
          <a:noFill/>
        </p:spPr>
        <p:txBody>
          <a:bodyPr wrap="square" rtlCol="0">
            <a:spAutoFit/>
          </a:bodyPr>
          <a:lstStyle/>
          <a:p>
            <a:pPr algn="just"/>
            <a:r>
              <a:rPr lang="en-ZA" dirty="0"/>
              <a:t>These are the tasks,  activities and deliverables that need to be completed as part of this project. The scope of our scope includes network infrastructure, which is going to be the servers, routers, switches, and cabling infrastructure. Also included is the security. These security measures are firewalls, intrusion, detection systems and data encryption to protect patient information and ensure compliance with health care regulations.</a:t>
            </a:r>
          </a:p>
        </p:txBody>
      </p:sp>
    </p:spTree>
    <p:extLst>
      <p:ext uri="{BB962C8B-B14F-4D97-AF65-F5344CB8AC3E}">
        <p14:creationId xmlns:p14="http://schemas.microsoft.com/office/powerpoint/2010/main" val="303726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8958507_TF78544816_Win32" id="{59B8F5DA-F782-49E9-87ED-77C2F06E1057}" vid="{987FD31A-45F2-4BA5-8186-70ABC7AF54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3.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conference presentation</Template>
  <TotalTime>3863</TotalTime>
  <Words>804</Words>
  <Application>Microsoft Office PowerPoint</Application>
  <PresentationFormat>Widescreen</PresentationFormat>
  <Paragraphs>131</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Aharoni</vt:lpstr>
      <vt:lpstr>Aptos</vt:lpstr>
      <vt:lpstr>Arial</vt:lpstr>
      <vt:lpstr>Baskerville Old Face</vt:lpstr>
      <vt:lpstr>Calibri</vt:lpstr>
      <vt:lpstr>Courier New</vt:lpstr>
      <vt:lpstr>Tisa Offc Serif Pro</vt:lpstr>
      <vt:lpstr>Univers Light</vt:lpstr>
      <vt:lpstr>Univers LT Std 45 Light</vt:lpstr>
      <vt:lpstr>Wingdings</vt:lpstr>
      <vt:lpstr>Office Theme</vt:lpstr>
      <vt:lpstr>HOSPITAL NETWORK DESIGN</vt:lpstr>
      <vt:lpstr>PowerPoint Presentation</vt:lpstr>
      <vt:lpstr>Agenda</vt:lpstr>
      <vt:lpstr>INTRODUCTION​</vt:lpstr>
      <vt:lpstr>OBJECTIVES</vt:lpstr>
      <vt:lpstr>PURPOSE</vt:lpstr>
      <vt:lpstr>CONTEXT</vt:lpstr>
      <vt:lpstr>List of needs:</vt:lpstr>
      <vt:lpstr>Project Specifications:</vt:lpstr>
      <vt:lpstr>Network Requirement Analysis</vt:lpstr>
      <vt:lpstr>Expected features</vt:lpstr>
      <vt:lpstr>Desired Improvements:</vt:lpstr>
      <vt:lpstr>Network Diagram:</vt:lpstr>
      <vt:lpstr>Network Topology (Tree Topology):</vt:lpstr>
      <vt:lpstr>Potential Risks: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NETWORK DESIGN</dc:title>
  <dc:creator>Patricia Letlalo</dc:creator>
  <cp:lastModifiedBy>Patricia Letlalo</cp:lastModifiedBy>
  <cp:revision>7</cp:revision>
  <dcterms:created xsi:type="dcterms:W3CDTF">2023-10-30T10:07:14Z</dcterms:created>
  <dcterms:modified xsi:type="dcterms:W3CDTF">2023-11-05T18:53:31Z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